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78" r:id="rId10"/>
    <p:sldId id="269" r:id="rId11"/>
    <p:sldId id="270" r:id="rId12"/>
    <p:sldId id="271" r:id="rId13"/>
    <p:sldId id="272" r:id="rId14"/>
    <p:sldId id="273" r:id="rId15"/>
    <p:sldId id="277" r:id="rId16"/>
    <p:sldId id="284" r:id="rId17"/>
    <p:sldId id="283" r:id="rId18"/>
    <p:sldId id="279" r:id="rId19"/>
    <p:sldId id="281" r:id="rId20"/>
    <p:sldId id="285" r:id="rId21"/>
    <p:sldId id="286" r:id="rId22"/>
    <p:sldId id="287" r:id="rId23"/>
    <p:sldId id="288" r:id="rId24"/>
    <p:sldId id="292" r:id="rId25"/>
    <p:sldId id="295" r:id="rId26"/>
    <p:sldId id="298" r:id="rId27"/>
    <p:sldId id="296" r:id="rId28"/>
    <p:sldId id="297" r:id="rId29"/>
    <p:sldId id="299" r:id="rId30"/>
    <p:sldId id="30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FBED49-0C2D-476F-8490-3F03B96467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A2934D-88BA-40E1-97E2-BD916DEE5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143932" cy="3000396"/>
          </a:xfrm>
        </p:spPr>
        <p:txBody>
          <a:bodyPr/>
          <a:lstStyle/>
          <a:p>
            <a:r>
              <a:rPr lang="ru-RU" sz="3600" b="1" dirty="0" smtClean="0"/>
              <a:t>ПРОФЕССИЯ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/>
              <a:t>Ветеринарный</a:t>
            </a:r>
            <a:br>
              <a:rPr lang="ru-RU" sz="5400" b="1" dirty="0" smtClean="0"/>
            </a:br>
            <a:r>
              <a:rPr lang="ru-RU" sz="5400" b="1" dirty="0" smtClean="0"/>
              <a:t>врач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60032" y="332656"/>
            <a:ext cx="3966592" cy="2160240"/>
          </a:xfrm>
        </p:spPr>
        <p:txBody>
          <a:bodyPr/>
          <a:lstStyle/>
          <a:p>
            <a:pPr algn="ctr"/>
            <a:r>
              <a:rPr lang="ru-RU" sz="3600" b="1" dirty="0" smtClean="0"/>
              <a:t>Диагностика и лечение болезней  такое же, как у людей</a:t>
            </a:r>
            <a:endParaRPr lang="ru-RU" sz="36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4221088"/>
            <a:ext cx="4536504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Только пациенты разнообразнее  (от хомячка до слона)</a:t>
            </a:r>
            <a:endParaRPr lang="ru-RU" sz="3600" b="1" dirty="0"/>
          </a:p>
        </p:txBody>
      </p:sp>
      <p:pic>
        <p:nvPicPr>
          <p:cNvPr id="6146" name="Picture 2" descr="C:\Users\Dasha\Desktop\ветврач\00010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38" y="333375"/>
            <a:ext cx="4493925" cy="3743697"/>
          </a:xfrm>
          <a:prstGeom prst="rect">
            <a:avLst/>
          </a:prstGeom>
          <a:noFill/>
        </p:spPr>
      </p:pic>
      <p:pic>
        <p:nvPicPr>
          <p:cNvPr id="6148" name="Picture 4" descr="C:\Users\Dasha\Desktop\ветврач\veterin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404664"/>
            <a:ext cx="504056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 пациент не подскажет врачу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«ГДЕ БОЛИТ»</a:t>
            </a:r>
            <a:endParaRPr lang="ru-RU" b="1" dirty="0"/>
          </a:p>
        </p:txBody>
      </p:sp>
      <p:pic>
        <p:nvPicPr>
          <p:cNvPr id="8194" name="Picture 2" descr="C:\Users\Dasha\Desktop\ветврач\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185138" cy="4572000"/>
          </a:xfrm>
          <a:prstGeom prst="rect">
            <a:avLst/>
          </a:prstGeom>
          <a:noFill/>
        </p:spPr>
      </p:pic>
      <p:pic>
        <p:nvPicPr>
          <p:cNvPr id="8196" name="Picture 4" descr="C:\Users\Dasha\Desktop\ветврач\1f422c75031b07a409aa665065fdc42b.ch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19860"/>
            <a:ext cx="5529064" cy="454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/>
              <a:t>Все как у людей. УЗИ.</a:t>
            </a:r>
            <a:endParaRPr lang="ru-RU" b="1" dirty="0"/>
          </a:p>
        </p:txBody>
      </p:sp>
      <p:pic>
        <p:nvPicPr>
          <p:cNvPr id="9218" name="Picture 2" descr="C:\Users\Dasha\Desktop\ветврач\600px-cat-getting-ultras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289540" cy="5146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/>
          <a:lstStyle/>
          <a:p>
            <a:pPr algn="ctr"/>
            <a:r>
              <a:rPr lang="ru-RU" b="1" dirty="0" smtClean="0"/>
              <a:t>ещё    УЗИ</a:t>
            </a:r>
            <a:endParaRPr lang="ru-RU" b="1" dirty="0"/>
          </a:p>
        </p:txBody>
      </p:sp>
      <p:pic>
        <p:nvPicPr>
          <p:cNvPr id="10242" name="Picture 2" descr="C:\Users\Dasha\Desktop\ветврач\2ea8bd27518c6e603c43cbc51f08af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861334" cy="493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/>
              <a:t>рентген</a:t>
            </a:r>
            <a:endParaRPr lang="ru-RU" b="1" dirty="0"/>
          </a:p>
        </p:txBody>
      </p:sp>
      <p:pic>
        <p:nvPicPr>
          <p:cNvPr id="11267" name="Picture 3" descr="C:\Users\Dasha\Desktop\ветврач\animals-veterinary-medicine-veterinarians-and-pet-hospitals-0-1.8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500858" cy="5324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/>
              <a:t>Животным делают уколы</a:t>
            </a:r>
            <a:endParaRPr lang="ru-RU" b="1" dirty="0"/>
          </a:p>
        </p:txBody>
      </p:sp>
      <p:pic>
        <p:nvPicPr>
          <p:cNvPr id="15362" name="Picture 2" descr="C:\Users\Dasha\Desktop\ветврач\640x480_DbDUg4fF2e7ZazymXP8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96522" cy="4934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857892"/>
            <a:ext cx="8072494" cy="419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маленьким….</a:t>
            </a:r>
            <a:endParaRPr lang="ru-RU" b="1" dirty="0"/>
          </a:p>
        </p:txBody>
      </p:sp>
      <p:pic>
        <p:nvPicPr>
          <p:cNvPr id="18434" name="Picture 2" descr="C:\Users\Dasha\Desktop\ветврач\Fotolia_30836149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136904" cy="5093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…  и  большим</a:t>
            </a:r>
            <a:endParaRPr lang="ru-RU" dirty="0"/>
          </a:p>
        </p:txBody>
      </p:sp>
      <p:pic>
        <p:nvPicPr>
          <p:cNvPr id="17410" name="Picture 2" descr="C:\Users\Dasha\Desktop\ветврач\cow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79438" cy="535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143512"/>
            <a:ext cx="7072362" cy="857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Дают таблетки и микстуры </a:t>
            </a:r>
            <a:endParaRPr lang="ru-RU" b="1" dirty="0"/>
          </a:p>
        </p:txBody>
      </p:sp>
      <p:pic>
        <p:nvPicPr>
          <p:cNvPr id="18434" name="Picture 2" descr="Veterinarians with dog in clinic - Стоковое фото Wavebreakmedia #429303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006442" cy="467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 </a:t>
            </a:r>
            <a:r>
              <a:rPr lang="ru-RU" sz="3600" b="1" dirty="0" smtClean="0"/>
              <a:t>Делают   операции</a:t>
            </a:r>
            <a:endParaRPr lang="ru-RU" sz="3600" b="1" dirty="0"/>
          </a:p>
        </p:txBody>
      </p:sp>
      <p:pic>
        <p:nvPicPr>
          <p:cNvPr id="20482" name="Picture 2" descr="C:\Users\Dasha\Desktop\ветврач\Petsurgery-MitchellPowell-main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48872" cy="507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8720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Всех излечит, исцелит….</a:t>
            </a:r>
            <a:endParaRPr lang="ru-RU" b="1" dirty="0"/>
          </a:p>
        </p:txBody>
      </p:sp>
      <p:pic>
        <p:nvPicPr>
          <p:cNvPr id="1026" name="Picture 2" descr="C:\Users\Dasha\Desktop\в сад\bb_11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64896" cy="5043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Животные как и люди, лечатся в больницах</a:t>
            </a:r>
            <a:endParaRPr lang="ru-RU" b="1" dirty="0"/>
          </a:p>
        </p:txBody>
      </p:sp>
      <p:pic>
        <p:nvPicPr>
          <p:cNvPr id="22530" name="Picture 2" descr="C:\Users\Dasha\Desktop\ветврач\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3252" cy="473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asha\Desktop\ветврач\3616101170fe4370abdb0ef3445dcd02646d5b52ae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7830108" cy="5220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Посещают   стоматолога</a:t>
            </a:r>
            <a:endParaRPr lang="ru-RU" sz="3600" b="1" dirty="0"/>
          </a:p>
        </p:txBody>
      </p:sp>
      <p:pic>
        <p:nvPicPr>
          <p:cNvPr id="24578" name="Picture 2" descr="C:\Users\Dasha\Desktop\ветврач\doc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392014" cy="495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Dasha\Desktop\ветврач\1371656016_animal_dentist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055802" cy="525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Dasha\Desktop\ветврач\1371656007_animal_dentist_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1341"/>
            <a:ext cx="4824536" cy="6277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asha\Desktop\ветврач\1371655954_animal_dentist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363463"/>
            <a:ext cx="4176464" cy="6246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548680"/>
            <a:ext cx="3528392" cy="5832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Ветеринарные врачи  спасают животных  от проделок браконьеров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3794" name="Picture 2" descr="C:\Users\Dasha\Desktop\ветврач\1321501531_original-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3554"/>
            <a:ext cx="4968552" cy="6000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Dasha\Desktop\ветврач\1294688764_uon8idjgmn1hxr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84570"/>
            <a:ext cx="5688632" cy="6109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Dasha\Desktop\ветврач\1371656022_animal_dentist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90982" cy="554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спасают от разлившейся   нефти</a:t>
            </a:r>
            <a:endParaRPr lang="ru-RU" b="1" dirty="0"/>
          </a:p>
        </p:txBody>
      </p:sp>
      <p:pic>
        <p:nvPicPr>
          <p:cNvPr id="35842" name="Picture 2" descr="C:\Users\Dasha\Desktop\ветврач\328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55410"/>
            <a:ext cx="7143800" cy="534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43192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добрый доктор Айболит !!!!</a:t>
            </a:r>
            <a:endParaRPr lang="ru-RU" b="1" dirty="0"/>
          </a:p>
        </p:txBody>
      </p:sp>
      <p:pic>
        <p:nvPicPr>
          <p:cNvPr id="2050" name="Picture 2" descr="C:\Users\Dasha\Desktop\ветврач\33053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102270" cy="2582416"/>
          </a:xfrm>
          <a:prstGeom prst="rect">
            <a:avLst/>
          </a:prstGeom>
          <a:noFill/>
        </p:spPr>
      </p:pic>
      <p:pic>
        <p:nvPicPr>
          <p:cNvPr id="2052" name="Picture 4" descr="C:\Users\Dasha\Desktop\в сад\1300336551_ss-110314-at-18_ss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4146683" cy="2988051"/>
          </a:xfrm>
          <a:prstGeom prst="rect">
            <a:avLst/>
          </a:prstGeom>
          <a:noFill/>
        </p:spPr>
      </p:pic>
      <p:pic>
        <p:nvPicPr>
          <p:cNvPr id="1030" name="Picture 6" descr="@дневники - ЗверЮга.Ру - новости, анонсы, объявления, разгов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51334"/>
            <a:ext cx="3786214" cy="566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437313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792088"/>
          </a:xfrm>
        </p:spPr>
        <p:txBody>
          <a:bodyPr/>
          <a:lstStyle/>
          <a:p>
            <a:r>
              <a:rPr lang="ru-RU" sz="3600" b="1" dirty="0" smtClean="0"/>
              <a:t>Приходи к нему лечиться и корова, и волчица!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asha\Desktop\ветврач\640.1_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010922" cy="4680520"/>
          </a:xfrm>
          <a:prstGeom prst="rect">
            <a:avLst/>
          </a:prstGeom>
          <a:noFill/>
        </p:spPr>
      </p:pic>
      <p:pic>
        <p:nvPicPr>
          <p:cNvPr id="3076" name="Picture 4" descr="C:\Users\Dasha\Desktop\ветврач\a_3873_4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4032448" cy="2452097"/>
          </a:xfrm>
          <a:prstGeom prst="rect">
            <a:avLst/>
          </a:prstGeom>
          <a:noFill/>
        </p:spPr>
      </p:pic>
      <p:pic>
        <p:nvPicPr>
          <p:cNvPr id="3077" name="Picture 5" descr="C:\Users\Dasha\Desktop\ветврач\6a00e551d976f5883401156f7d29ed970c-250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4032448" cy="269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sha\Desktop\ветврач\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981225" cy="3111814"/>
          </a:xfrm>
          <a:prstGeom prst="rect">
            <a:avLst/>
          </a:prstGeom>
          <a:noFill/>
        </p:spPr>
      </p:pic>
      <p:pic>
        <p:nvPicPr>
          <p:cNvPr id="4099" name="Picture 3" descr="C:\Users\Dasha\Desktop\ветврач\b0ec9_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5237088" cy="362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asha\Desktop\ветврач\vrach-veterinar-cherkassy--0ce9-1362309421716049-6-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5194920" cy="3175395"/>
          </a:xfrm>
          <a:prstGeom prst="rect">
            <a:avLst/>
          </a:prstGeom>
          <a:noFill/>
        </p:spPr>
      </p:pic>
      <p:pic>
        <p:nvPicPr>
          <p:cNvPr id="6148" name="Picture 4" descr="C:\Users\Dasha\Desktop\ветврач\rybja-operatsija_31298_s_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5552110" cy="339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asha\Desktop\ветврач\polar_bear_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7151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sha\Desktop\ветврач\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920880" cy="48965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Работать приходиться как в кабинете.....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                   </a:t>
            </a:r>
            <a:r>
              <a:rPr lang="ru-RU" sz="3600" b="1" dirty="0" smtClean="0"/>
              <a:t>…так и в полевых условиях</a:t>
            </a:r>
            <a:endParaRPr lang="ru-RU" sz="3600" b="1" dirty="0"/>
          </a:p>
        </p:txBody>
      </p:sp>
      <p:pic>
        <p:nvPicPr>
          <p:cNvPr id="7170" name="Picture 2" descr="C:\Users\Dasha\Desktop\ветврач\1261597848_kozij_gripp_nastupaet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3522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419</TotalTime>
  <Words>103</Words>
  <Application>Microsoft Office PowerPoint</Application>
  <PresentationFormat>Экран (4:3)</PresentationFormat>
  <Paragraphs>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ПРОФЕССИЯ  Ветеринарный врач</vt:lpstr>
      <vt:lpstr>Всех излечит, исцелит….</vt:lpstr>
      <vt:lpstr>добрый доктор Айболит !!!!</vt:lpstr>
      <vt:lpstr>Слайд 4</vt:lpstr>
      <vt:lpstr>Слайд 5</vt:lpstr>
      <vt:lpstr>Слайд 6</vt:lpstr>
      <vt:lpstr>Слайд 7</vt:lpstr>
      <vt:lpstr>Работать приходиться как в кабинете.....</vt:lpstr>
      <vt:lpstr>                          …так и в полевых условиях</vt:lpstr>
      <vt:lpstr>Диагностика и лечение болезней  такое же, как у людей</vt:lpstr>
      <vt:lpstr>И пациент не подскажет врачу  «ГДЕ БОЛИТ»</vt:lpstr>
      <vt:lpstr>Все как у людей. УЗИ.</vt:lpstr>
      <vt:lpstr>ещё    УЗИ</vt:lpstr>
      <vt:lpstr>рентген</vt:lpstr>
      <vt:lpstr>Животным делают уколы</vt:lpstr>
      <vt:lpstr>маленьким….</vt:lpstr>
      <vt:lpstr>…  и  большим</vt:lpstr>
      <vt:lpstr>Дают таблетки и микстуры </vt:lpstr>
      <vt:lpstr>  Делают   операции</vt:lpstr>
      <vt:lpstr>Животные как и люди, лечатся в больницах</vt:lpstr>
      <vt:lpstr>Слайд 21</vt:lpstr>
      <vt:lpstr>Посещают   стоматолога</vt:lpstr>
      <vt:lpstr>Слайд 23</vt:lpstr>
      <vt:lpstr>Слайд 24</vt:lpstr>
      <vt:lpstr>Слайд 25</vt:lpstr>
      <vt:lpstr>Ветеринарные врачи  спасают животных  от проделок браконьеров   </vt:lpstr>
      <vt:lpstr>Слайд 27</vt:lpstr>
      <vt:lpstr>Слайд 28</vt:lpstr>
      <vt:lpstr>спасают от разлившейся   нефти</vt:lpstr>
      <vt:lpstr>Приходи к нему лечиться и корова, и волчица!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Ветеринарный врач</dc:title>
  <dc:creator>Dasha</dc:creator>
  <cp:lastModifiedBy>111</cp:lastModifiedBy>
  <cp:revision>49</cp:revision>
  <dcterms:created xsi:type="dcterms:W3CDTF">2014-04-22T19:27:46Z</dcterms:created>
  <dcterms:modified xsi:type="dcterms:W3CDTF">2018-03-19T05:45:32Z</dcterms:modified>
</cp:coreProperties>
</file>