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17.jpg" ContentType="image/pn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317" r:id="rId2"/>
    <p:sldId id="307" r:id="rId3"/>
    <p:sldId id="285" r:id="rId4"/>
    <p:sldId id="309" r:id="rId5"/>
    <p:sldId id="259" r:id="rId6"/>
    <p:sldId id="310" r:id="rId7"/>
    <p:sldId id="261" r:id="rId8"/>
    <p:sldId id="318" r:id="rId9"/>
    <p:sldId id="311" r:id="rId10"/>
    <p:sldId id="312" r:id="rId11"/>
    <p:sldId id="313" r:id="rId12"/>
    <p:sldId id="315" r:id="rId13"/>
    <p:sldId id="314" r:id="rId14"/>
    <p:sldId id="319" r:id="rId15"/>
    <p:sldId id="260" r:id="rId16"/>
    <p:sldId id="316" r:id="rId17"/>
    <p:sldId id="320" r:id="rId18"/>
    <p:sldId id="32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C66A9-39AB-44F2-98A7-B2C6E40B0F5B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4223B-3E40-4ABF-AD08-D2134738B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8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4223B-3E40-4ABF-AD08-D2134738B7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59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29169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3656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14140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14140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6723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76996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672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6273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536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8474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142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4759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47590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54350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2545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1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9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2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4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1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2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2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1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4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4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1B940-F1C2-4186-90F0-031FC49C3004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2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читель\Desktop\профессия\Новая папка\11_paolo_domen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3655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88640"/>
            <a:ext cx="8172400" cy="489654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Кто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же сделает причёску,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    Феном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щёткой 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расчёской,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Пышно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локоны завьёт,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Чёлку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щёткою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взобьёт?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Всё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 его руках горит,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   Кто изменит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внешний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вид?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Что должен уметь парикмахер?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7836991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причёска или стрижка гармонировали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внешним обликом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его формой лица,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разбираться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типах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скрывать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подчеркивать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внешности.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6945" r="7160" b="9478"/>
          <a:stretch/>
        </p:blipFill>
        <p:spPr>
          <a:xfrm>
            <a:off x="5319656" y="3068960"/>
            <a:ext cx="3233794" cy="296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3624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" y="0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Каким должен быть парикмахер?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Мастер парикмахерского искусства имеет </a:t>
            </a:r>
            <a:r>
              <a:rPr lang="ru-RU" sz="3600" b="1" dirty="0" smtClean="0"/>
              <a:t>фантазию</a:t>
            </a:r>
            <a:r>
              <a:rPr lang="ru-RU" sz="3600" dirty="0" smtClean="0"/>
              <a:t>, хороший </a:t>
            </a:r>
            <a:r>
              <a:rPr lang="ru-RU" sz="3600" b="1" dirty="0" smtClean="0"/>
              <a:t>глазомер</a:t>
            </a:r>
            <a:r>
              <a:rPr lang="ru-RU" sz="3600" dirty="0" smtClean="0"/>
              <a:t> и </a:t>
            </a:r>
            <a:r>
              <a:rPr lang="ru-RU" sz="3600" dirty="0"/>
              <a:t>высокую </a:t>
            </a:r>
            <a:r>
              <a:rPr lang="ru-RU" sz="3600" b="1" dirty="0"/>
              <a:t>чувствительность к цвету</a:t>
            </a:r>
            <a:r>
              <a:rPr lang="ru-RU" sz="3600" dirty="0"/>
              <a:t>. </a:t>
            </a:r>
            <a:endParaRPr lang="ru-RU" sz="3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" b="2843"/>
          <a:stretch/>
        </p:blipFill>
        <p:spPr>
          <a:xfrm>
            <a:off x="2560807" y="3399197"/>
            <a:ext cx="3955409" cy="269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840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FFFFFF"/>
                </a:solidFill>
              </a:rPr>
              <a:t>Каким должен быть парикмахер?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5820767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/>
              <a:t>Некоторые люди посещают салон красоты не </a:t>
            </a:r>
            <a:r>
              <a:rPr lang="ru-RU" sz="3600" dirty="0" smtClean="0"/>
              <a:t>только </a:t>
            </a:r>
            <a:r>
              <a:rPr lang="ru-RU" sz="3600" dirty="0"/>
              <a:t>для того, чтобы сделать новую </a:t>
            </a:r>
            <a:r>
              <a:rPr lang="ru-RU" sz="3600" dirty="0" smtClean="0"/>
              <a:t>причёску</a:t>
            </a:r>
            <a:r>
              <a:rPr lang="ru-RU" sz="3600" dirty="0"/>
              <a:t>, </a:t>
            </a:r>
            <a:r>
              <a:rPr lang="ru-RU" sz="3600" dirty="0" smtClean="0"/>
              <a:t>но и </a:t>
            </a:r>
            <a:r>
              <a:rPr lang="ru-RU" sz="3600" dirty="0"/>
              <a:t>пообщаться со своим мастером. </a:t>
            </a:r>
            <a:r>
              <a:rPr lang="ru-RU" sz="3600" dirty="0" smtClean="0"/>
              <a:t>Поэтому парикмахер должен обладать </a:t>
            </a:r>
            <a:r>
              <a:rPr lang="ru-RU" sz="3600" b="1" dirty="0" smtClean="0"/>
              <a:t>лёгким характером</a:t>
            </a:r>
            <a:r>
              <a:rPr lang="ru-RU" sz="3600" dirty="0" smtClean="0"/>
              <a:t> и </a:t>
            </a:r>
            <a:r>
              <a:rPr lang="ru-RU" sz="3600" b="1" dirty="0" smtClean="0"/>
              <a:t>доброжелательностью</a:t>
            </a:r>
            <a:r>
              <a:rPr lang="ru-RU" sz="3600" dirty="0" smtClean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94" y="2852936"/>
            <a:ext cx="2810256" cy="312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4540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FFFFFF"/>
                </a:solidFill>
              </a:rPr>
              <a:t>Каким должен быть парикмахер?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Рабочий день </a:t>
            </a:r>
            <a:r>
              <a:rPr lang="ru-RU" sz="3600" dirty="0" smtClean="0"/>
              <a:t>парикмахер </a:t>
            </a:r>
            <a:r>
              <a:rPr lang="ru-RU" sz="3600" dirty="0"/>
              <a:t>проводит на ногах, </a:t>
            </a:r>
            <a:r>
              <a:rPr lang="ru-RU" sz="3600" dirty="0" smtClean="0"/>
              <a:t>приходится </a:t>
            </a:r>
            <a:r>
              <a:rPr lang="ru-RU" sz="3600" dirty="0"/>
              <a:t>целый день стоять и держать руки на </a:t>
            </a:r>
            <a:r>
              <a:rPr lang="ru-RU" sz="3600" dirty="0" smtClean="0"/>
              <a:t>весу. Это требует </a:t>
            </a:r>
            <a:r>
              <a:rPr lang="ru-RU" sz="3600" b="1" dirty="0"/>
              <a:t>физической выносливости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endParaRPr lang="ru-RU" sz="3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41" y="3753240"/>
            <a:ext cx="2808312" cy="21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6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bg1"/>
                </a:solidFill>
              </a:rPr>
              <a:t>Учись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В наше время стать </a:t>
            </a:r>
            <a:r>
              <a:rPr lang="ru-RU" sz="3600" dirty="0" smtClean="0"/>
              <a:t>парикмахером </a:t>
            </a:r>
            <a:r>
              <a:rPr lang="ru-RU" sz="3600" dirty="0"/>
              <a:t>несложно: достаточно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поступить </a:t>
            </a:r>
            <a:r>
              <a:rPr lang="ru-RU" sz="3600" dirty="0"/>
              <a:t>на специальные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курсы </a:t>
            </a:r>
            <a:r>
              <a:rPr lang="ru-RU" sz="3600" dirty="0"/>
              <a:t>или в школу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парикмахеров</a:t>
            </a:r>
            <a:r>
              <a:rPr lang="ru-RU" sz="3600" dirty="0"/>
              <a:t>. </a:t>
            </a:r>
            <a:r>
              <a:rPr lang="ru-RU" sz="3600" dirty="0" smtClean="0"/>
              <a:t>Обучение</a:t>
            </a:r>
          </a:p>
          <a:p>
            <a:pPr marL="0" indent="0">
              <a:buNone/>
            </a:pPr>
            <a:r>
              <a:rPr lang="ru-RU" sz="3600" dirty="0" smtClean="0"/>
              <a:t> </a:t>
            </a:r>
            <a:r>
              <a:rPr lang="ru-RU" sz="3600" dirty="0"/>
              <a:t>обычно </a:t>
            </a:r>
            <a:r>
              <a:rPr lang="ru-RU" sz="3600" dirty="0" smtClean="0"/>
              <a:t>длится </a:t>
            </a:r>
            <a:r>
              <a:rPr lang="ru-RU" sz="3600" dirty="0"/>
              <a:t>не больше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года</a:t>
            </a:r>
            <a:r>
              <a:rPr lang="ru-RU" sz="3600" dirty="0"/>
              <a:t>. </a:t>
            </a:r>
            <a:endParaRPr lang="ru-RU" sz="3600" dirty="0" smtClean="0"/>
          </a:p>
        </p:txBody>
      </p:sp>
      <p:pic>
        <p:nvPicPr>
          <p:cNvPr id="2050" name="Picture 2" descr="C:\Users\учитель\Desktop\Новая папка\img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12" y="2236797"/>
            <a:ext cx="2924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59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352606" cy="114300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rgbClr val="FFFFFF"/>
                </a:solidFill>
              </a:rPr>
              <a:t>Профессиональный </a:t>
            </a:r>
            <a:r>
              <a:rPr lang="ru-RU" sz="3200" dirty="0">
                <a:solidFill>
                  <a:srgbClr val="FFFFFF"/>
                </a:solidFill>
              </a:rPr>
              <a:t>праздник парикмахеров</a:t>
            </a:r>
            <a:endParaRPr lang="ru-RU" sz="3200" dirty="0" smtClean="0">
              <a:solidFill>
                <a:srgbClr val="FFFFFF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606425" indent="-606425" algn="just">
              <a:lnSpc>
                <a:spcPct val="90000"/>
              </a:lnSpc>
              <a:buFont typeface="Times New Roman" pitchFamily="18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3" y="1416518"/>
            <a:ext cx="8057410" cy="40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51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352606" cy="11430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FFFFFF"/>
                </a:solidFill>
              </a:rPr>
              <a:t>Не все желания исполняются, но мы уверены: </a:t>
            </a:r>
            <a:br>
              <a:rPr lang="ru-RU" sz="2800" dirty="0" smtClean="0">
                <a:solidFill>
                  <a:srgbClr val="FFFFFF"/>
                </a:solidFill>
              </a:rPr>
            </a:br>
            <a:r>
              <a:rPr lang="ru-RU" sz="3200" dirty="0" smtClean="0">
                <a:solidFill>
                  <a:srgbClr val="FFFFFF"/>
                </a:solidFill>
              </a:rPr>
              <a:t>У ВАС ВСЁ ПОЛУЧИТСЯ!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606425" indent="-606425" algn="just">
              <a:lnSpc>
                <a:spcPct val="90000"/>
              </a:lnSpc>
              <a:buFont typeface="Times New Roman" pitchFamily="18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32164"/>
            <a:ext cx="7520359" cy="4693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8267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352606" cy="114300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solidFill>
                  <a:srgbClr val="FFFFFF"/>
                </a:solidFill>
              </a:rPr>
              <a:t>Первый шаг в профессию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собирайте </a:t>
            </a:r>
            <a:r>
              <a:rPr lang="ru-RU" dirty="0"/>
              <a:t>информацию о </a:t>
            </a:r>
            <a:r>
              <a:rPr lang="ru-RU" dirty="0" smtClean="0"/>
              <a:t>профессиях;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наблюдайте </a:t>
            </a:r>
            <a:r>
              <a:rPr lang="ru-RU" dirty="0"/>
              <a:t>за трудом взрослых в </a:t>
            </a:r>
            <a:r>
              <a:rPr lang="ru-RU" dirty="0" smtClean="0"/>
              <a:t>жизни;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пробуйте </a:t>
            </a:r>
            <a:r>
              <a:rPr lang="ru-RU" dirty="0"/>
              <a:t>себя в разных видах деятельности, что бы понять , что </a:t>
            </a:r>
            <a:r>
              <a:rPr lang="ru-RU" dirty="0" smtClean="0"/>
              <a:t>вам </a:t>
            </a:r>
            <a:r>
              <a:rPr lang="ru-RU" dirty="0"/>
              <a:t>больше всего нравится </a:t>
            </a:r>
            <a:r>
              <a:rPr lang="ru-RU" dirty="0" smtClean="0"/>
              <a:t>делать;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и, </a:t>
            </a:r>
            <a:r>
              <a:rPr lang="ru-RU" dirty="0"/>
              <a:t>самое главное, </a:t>
            </a:r>
            <a:r>
              <a:rPr lang="ru-RU" dirty="0" smtClean="0"/>
              <a:t>учитесь! </a:t>
            </a:r>
            <a:r>
              <a:rPr lang="ru-RU" dirty="0"/>
              <a:t>Ведь школа - это первый шаг в любую профессию.</a:t>
            </a:r>
          </a:p>
          <a:p>
            <a:pPr marL="0" indent="0">
              <a:buNone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606425" indent="-606425" algn="just">
              <a:lnSpc>
                <a:spcPct val="90000"/>
              </a:lnSpc>
              <a:buFont typeface="Times New Roman" pitchFamily="18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54953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892480" cy="4896544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СПАСИБО ЗА ВНИМАНИЕ!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2" descr="C:\Users\учитель\Desktop\Новая папка\fab766f1c796d186b66612dd68dd0d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040560" cy="466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352928" cy="633670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ПАРИКМАХЕР -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специалист в области создания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образа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человека с помощью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причёски.</a:t>
            </a:r>
            <a:endParaRPr lang="ru-RU" sz="4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учитель\Desktop\профессия\Новая папка\parikmaher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3462"/>
            <a:ext cx="2736304" cy="389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53462"/>
            <a:ext cx="2868302" cy="39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        Из истории профессии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1"/>
            <a:ext cx="5388719" cy="2764904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давние времена помимо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стрижек и укладки волос парикмахеры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занимались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бритьём, маникюром, а нередко и выполняли обязанности врачей, подвергая своих клиентов нехитрым медицинским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процедурам.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23983"/>
            <a:ext cx="2915564" cy="25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02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Из истории профессии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34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России </a:t>
            </a:r>
            <a:r>
              <a:rPr lang="ru-RU" dirty="0" smtClean="0"/>
              <a:t>парикмахера </a:t>
            </a:r>
          </a:p>
          <a:p>
            <a:pPr marL="0" indent="0">
              <a:buNone/>
            </a:pPr>
            <a:r>
              <a:rPr lang="ru-RU" dirty="0" smtClean="0"/>
              <a:t>называли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цирюльник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цирюльнику </a:t>
            </a:r>
            <a:r>
              <a:rPr lang="ru-RU" dirty="0" smtClean="0"/>
              <a:t>приходило </a:t>
            </a:r>
          </a:p>
          <a:p>
            <a:pPr marL="0" indent="0">
              <a:buNone/>
            </a:pPr>
            <a:r>
              <a:rPr lang="ru-RU" dirty="0" smtClean="0"/>
              <a:t>большое количество </a:t>
            </a:r>
          </a:p>
          <a:p>
            <a:pPr marL="0" indent="0">
              <a:buNone/>
            </a:pPr>
            <a:r>
              <a:rPr lang="ru-RU" dirty="0" smtClean="0"/>
              <a:t>людей</a:t>
            </a:r>
            <a:r>
              <a:rPr lang="ru-RU" dirty="0"/>
              <a:t>, чтобы </a:t>
            </a:r>
            <a:r>
              <a:rPr lang="ru-RU" dirty="0" smtClean="0"/>
              <a:t>побриться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постричься </a:t>
            </a:r>
            <a:r>
              <a:rPr lang="ru-RU" dirty="0"/>
              <a:t>или </a:t>
            </a:r>
            <a:r>
              <a:rPr lang="ru-RU" dirty="0" smtClean="0"/>
              <a:t>сделать причёску</a:t>
            </a:r>
            <a:r>
              <a:rPr lang="ru-RU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00200"/>
            <a:ext cx="3162571" cy="27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5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Трудовые обязанности парикмахера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расчесывание </a:t>
            </a:r>
            <a:r>
              <a:rPr lang="ru-RU" sz="4400" dirty="0"/>
              <a:t>и </a:t>
            </a:r>
            <a:r>
              <a:rPr lang="ru-RU" sz="4400" dirty="0" smtClean="0"/>
              <a:t>мытьё волос;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/>
              <a:t>разные виды окрашивания, завивки и </a:t>
            </a:r>
            <a:r>
              <a:rPr lang="ru-RU" sz="4400" dirty="0" smtClean="0"/>
              <a:t>укладки;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/>
              <a:t>с</a:t>
            </a:r>
            <a:r>
              <a:rPr lang="ru-RU" sz="4400" dirty="0" smtClean="0"/>
              <a:t>трижка;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бритьё;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моделирование причёсок</a:t>
            </a:r>
            <a:r>
              <a:rPr lang="ru-RU" sz="4400" dirty="0"/>
              <a:t>. </a:t>
            </a:r>
            <a:endParaRPr lang="ru-RU" sz="4400" dirty="0" smtClean="0"/>
          </a:p>
          <a:p>
            <a:pPr marL="0" indent="0" algn="ctr">
              <a:lnSpc>
                <a:spcPct val="90000"/>
              </a:lnSpc>
              <a:buNone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56992"/>
            <a:ext cx="3436572" cy="202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062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352606" cy="114300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 smtClean="0">
                <a:solidFill>
                  <a:srgbClr val="FFFFFF"/>
                </a:solidFill>
              </a:rPr>
              <a:t>Инструменты парикмахера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РАСЧЁСКА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НОЖНИЦЫ</a:t>
            </a:r>
            <a:endParaRPr lang="ru-RU" sz="3600" b="1" i="1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МАШИНКА</a:t>
            </a:r>
            <a:endParaRPr lang="ru-RU" sz="36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БИГУДИ</a:t>
            </a:r>
            <a:endParaRPr lang="ru-RU" sz="36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ФЕН</a:t>
            </a:r>
            <a:endParaRPr lang="ru-RU" sz="36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ЩИПЦЫ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606425" indent="-606425" algn="just">
              <a:lnSpc>
                <a:spcPct val="90000"/>
              </a:lnSpc>
              <a:buFont typeface="Times New Roman" pitchFamily="18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89" y="1600200"/>
            <a:ext cx="4818136" cy="438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459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Каким </a:t>
            </a:r>
            <a:r>
              <a:rPr lang="ru-RU" sz="3100" b="1" dirty="0"/>
              <a:t>должен быть парикмахер,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чтобы </a:t>
            </a:r>
            <a:r>
              <a:rPr lang="ru-RU" sz="3100" b="1" dirty="0"/>
              <a:t>снова захотелось прийти к нему?</a:t>
            </a:r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учитель\Desktop\Новая папка\c1dff5ead78f7a443c9c6cb27692b94b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t="17856" r="8965" b="13786"/>
          <a:stretch/>
        </p:blipFill>
        <p:spPr bwMode="auto">
          <a:xfrm>
            <a:off x="1781435" y="1556792"/>
            <a:ext cx="5166829" cy="435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0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Каким должен быть парикмахер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Парикмахер обладает  </a:t>
            </a:r>
            <a:r>
              <a:rPr lang="ru-RU" sz="3600" b="1" dirty="0" smtClean="0"/>
              <a:t>творческим </a:t>
            </a:r>
            <a:r>
              <a:rPr lang="ru-RU" sz="3600" b="1" dirty="0"/>
              <a:t>мышлением, хорошим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вкусом</a:t>
            </a:r>
            <a:r>
              <a:rPr lang="ru-RU" sz="3600" dirty="0" smtClean="0"/>
              <a:t> и способен</a:t>
            </a:r>
          </a:p>
          <a:p>
            <a:pPr marL="0" indent="0">
              <a:buNone/>
            </a:pPr>
            <a:r>
              <a:rPr lang="ru-RU" sz="3600" dirty="0" smtClean="0"/>
              <a:t>воплотить </a:t>
            </a:r>
            <a:r>
              <a:rPr lang="ru-RU" sz="3600" dirty="0"/>
              <a:t>желания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клиента </a:t>
            </a:r>
            <a:r>
              <a:rPr lang="ru-RU" sz="3600" dirty="0"/>
              <a:t>или свои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собственные </a:t>
            </a:r>
            <a:r>
              <a:rPr lang="ru-RU" sz="3600" dirty="0"/>
              <a:t>идеи в жизнь. </a:t>
            </a: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3024336" cy="2775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9439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</a:rPr>
              <a:t>Уловив </a:t>
            </a:r>
            <a:r>
              <a:rPr lang="ru-RU" sz="3100" b="1" dirty="0">
                <a:solidFill>
                  <a:schemeClr val="bg1">
                    <a:lumMod val="95000"/>
                  </a:schemeClr>
                </a:solidFill>
              </a:rPr>
              <a:t>настроение клиента, </a:t>
            </a:r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</a:rPr>
              <a:t>мастер-парикмахер </a:t>
            </a:r>
            <a:br>
              <a:rPr lang="ru-RU" sz="31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</a:rPr>
              <a:t>создает привлекательный образ.</a:t>
            </a:r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376124"/>
            <a:ext cx="8053388" cy="50772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b="1" dirty="0" smtClean="0"/>
              <a:t>КОЗА В ПАРИКМАХЕРСКОЙ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Сбрила </a:t>
            </a:r>
            <a:r>
              <a:rPr lang="ru-RU" sz="3600" b="1" dirty="0"/>
              <a:t>бороду девица</a:t>
            </a:r>
          </a:p>
          <a:p>
            <a:pPr marL="0" indent="0">
              <a:buNone/>
            </a:pPr>
            <a:r>
              <a:rPr lang="ru-RU" sz="3600" b="1" dirty="0"/>
              <a:t> И надумала завиться</a:t>
            </a:r>
            <a:r>
              <a:rPr lang="ru-RU" sz="3600" b="1" dirty="0" smtClean="0"/>
              <a:t>:</a:t>
            </a:r>
          </a:p>
          <a:p>
            <a:pPr marL="0" indent="0">
              <a:buNone/>
            </a:pPr>
            <a:r>
              <a:rPr lang="ru-RU" sz="3600" b="1" dirty="0" smtClean="0"/>
              <a:t>– </a:t>
            </a:r>
            <a:r>
              <a:rPr lang="ru-RU" sz="3600" b="1" dirty="0"/>
              <a:t>Причешите под овцу</a:t>
            </a:r>
            <a:r>
              <a:rPr lang="ru-RU" sz="3600" b="1" dirty="0" smtClean="0"/>
              <a:t>,</a:t>
            </a:r>
          </a:p>
          <a:p>
            <a:pPr marL="0" indent="0">
              <a:buNone/>
            </a:pPr>
            <a:r>
              <a:rPr lang="ru-RU" sz="3600" b="1" dirty="0" smtClean="0"/>
              <a:t>Это </a:t>
            </a:r>
            <a:r>
              <a:rPr lang="ru-RU" sz="3600" b="1" dirty="0"/>
              <a:t>будет мне к лицу.</a:t>
            </a:r>
          </a:p>
          <a:p>
            <a:pPr marL="0" indent="0">
              <a:buNone/>
            </a:pPr>
            <a:r>
              <a:rPr lang="ru-RU" sz="3600" b="1" dirty="0"/>
              <a:t>Накрутите мне колечки</a:t>
            </a:r>
          </a:p>
          <a:p>
            <a:pPr marL="0" indent="0">
              <a:buNone/>
            </a:pPr>
            <a:r>
              <a:rPr lang="ru-RU" sz="3600" b="1" dirty="0" smtClean="0"/>
              <a:t>Точно </a:t>
            </a:r>
            <a:r>
              <a:rPr lang="ru-RU" sz="3600" b="1" dirty="0"/>
              <a:t>так, как у овечки,</a:t>
            </a:r>
          </a:p>
          <a:p>
            <a:pPr marL="0" indent="0">
              <a:buNone/>
            </a:pPr>
            <a:r>
              <a:rPr lang="ru-RU" sz="3600" b="1" dirty="0"/>
              <a:t>А потом щипцы</a:t>
            </a:r>
          </a:p>
          <a:p>
            <a:pPr marL="0" indent="0">
              <a:buNone/>
            </a:pPr>
            <a:r>
              <a:rPr lang="ru-RU" sz="3600" b="1" dirty="0" smtClean="0"/>
              <a:t>Нагрейте</a:t>
            </a:r>
            <a:r>
              <a:rPr lang="ru-RU" sz="3600" b="1" dirty="0"/>
              <a:t>,</a:t>
            </a:r>
          </a:p>
          <a:p>
            <a:pPr marL="0" indent="0">
              <a:buNone/>
            </a:pPr>
            <a:r>
              <a:rPr lang="ru-RU" sz="3600" b="1" dirty="0"/>
              <a:t>На рогах концы</a:t>
            </a:r>
          </a:p>
          <a:p>
            <a:pPr marL="0" indent="0">
              <a:buNone/>
            </a:pPr>
            <a:r>
              <a:rPr lang="ru-RU" sz="3600" b="1" dirty="0" smtClean="0"/>
              <a:t>Завейте</a:t>
            </a:r>
            <a:r>
              <a:rPr lang="ru-RU" sz="3600" b="1" dirty="0"/>
              <a:t>!</a:t>
            </a:r>
          </a:p>
          <a:p>
            <a:pPr marL="0" indent="0">
              <a:lnSpc>
                <a:spcPct val="90000"/>
              </a:lnSpc>
              <a:buNone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 sz="3600" b="1" dirty="0" smtClean="0"/>
              <a:t>                  В. Берестов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77541"/>
            <a:ext cx="48965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55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376</Words>
  <Application>Microsoft Office PowerPoint</Application>
  <PresentationFormat>Экран (4:3)</PresentationFormat>
  <Paragraphs>106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        Из истории профессии</vt:lpstr>
      <vt:lpstr>Из истории профессии</vt:lpstr>
      <vt:lpstr>Трудовые обязанности парикмахера</vt:lpstr>
      <vt:lpstr>Инструменты парикмахера</vt:lpstr>
      <vt:lpstr>  Каким должен быть парикмахер,  чтобы снова захотелось прийти к нему? </vt:lpstr>
      <vt:lpstr>Каким должен быть парикмахер</vt:lpstr>
      <vt:lpstr>  Уловив настроение клиента, мастер-парикмахер  создает привлекательный образ. </vt:lpstr>
      <vt:lpstr>Что должен уметь парикмахер?</vt:lpstr>
      <vt:lpstr>Каким должен быть парикмахер?</vt:lpstr>
      <vt:lpstr>Каким должен быть парикмахер?</vt:lpstr>
      <vt:lpstr>Каким должен быть парикмахер?</vt:lpstr>
      <vt:lpstr>Учись</vt:lpstr>
      <vt:lpstr>Профессиональный праздник парикмахеров</vt:lpstr>
      <vt:lpstr>Не все желания исполняются, но мы уверены:  У ВАС ВСЁ ПОЛУЧИТСЯ!</vt:lpstr>
      <vt:lpstr>Первый шаг в профессию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 pc</cp:lastModifiedBy>
  <cp:revision>88</cp:revision>
  <dcterms:created xsi:type="dcterms:W3CDTF">2013-05-05T19:24:19Z</dcterms:created>
  <dcterms:modified xsi:type="dcterms:W3CDTF">2018-03-18T13:58:07Z</dcterms:modified>
</cp:coreProperties>
</file>