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2" r:id="rId4"/>
    <p:sldId id="263" r:id="rId5"/>
    <p:sldId id="270" r:id="rId6"/>
    <p:sldId id="261" r:id="rId7"/>
    <p:sldId id="264" r:id="rId8"/>
    <p:sldId id="265" r:id="rId9"/>
    <p:sldId id="257" r:id="rId10"/>
    <p:sldId id="260" r:id="rId11"/>
    <p:sldId id="259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 varScale="1">
        <p:scale>
          <a:sx n="81" d="100"/>
          <a:sy n="81" d="100"/>
        </p:scale>
        <p:origin x="109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7" d="100"/>
        <a:sy n="8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73C7D-EB60-4F6C-A4C4-88F400EFB3AF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927565-8E0A-462E-A7A7-810BD61CD7B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73C7D-EB60-4F6C-A4C4-88F400EFB3AF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27565-8E0A-462E-A7A7-810BD61CD7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73C7D-EB60-4F6C-A4C4-88F400EFB3AF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27565-8E0A-462E-A7A7-810BD61CD7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1D73C7D-EB60-4F6C-A4C4-88F400EFB3AF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6927565-8E0A-462E-A7A7-810BD61CD7B6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73C7D-EB60-4F6C-A4C4-88F400EFB3AF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27565-8E0A-462E-A7A7-810BD61CD7B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73C7D-EB60-4F6C-A4C4-88F400EFB3AF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27565-8E0A-462E-A7A7-810BD61CD7B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27565-8E0A-462E-A7A7-810BD61CD7B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73C7D-EB60-4F6C-A4C4-88F400EFB3AF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73C7D-EB60-4F6C-A4C4-88F400EFB3AF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27565-8E0A-462E-A7A7-810BD61CD7B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73C7D-EB60-4F6C-A4C4-88F400EFB3AF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27565-8E0A-462E-A7A7-810BD61CD7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1D73C7D-EB60-4F6C-A4C4-88F400EFB3AF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6927565-8E0A-462E-A7A7-810BD61CD7B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73C7D-EB60-4F6C-A4C4-88F400EFB3AF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927565-8E0A-462E-A7A7-810BD61CD7B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1D73C7D-EB60-4F6C-A4C4-88F400EFB3AF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6927565-8E0A-462E-A7A7-810BD61CD7B6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g"/><Relationship Id="rId4" Type="http://schemas.openxmlformats.org/officeDocument/2006/relationships/image" Target="../media/image57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Профессия плотник</a:t>
            </a:r>
            <a:br>
              <a:rPr lang="ru-RU" b="1" dirty="0" smtClean="0"/>
            </a:br>
            <a:r>
              <a:rPr lang="ru-RU" b="1" dirty="0" smtClean="0"/>
              <a:t>для детей старшего дошкольного возраста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9655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47667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Кто может отремонтировать мебель?</a:t>
            </a:r>
          </a:p>
          <a:p>
            <a:endParaRPr lang="ru-RU" dirty="0" smtClean="0"/>
          </a:p>
          <a:p>
            <a:r>
              <a:rPr lang="ru-RU" dirty="0" smtClean="0"/>
              <a:t>Он бревно отешет ловко, </a:t>
            </a:r>
          </a:p>
          <a:p>
            <a:r>
              <a:rPr lang="ru-RU" dirty="0" smtClean="0"/>
              <a:t>Стены сделает, навес. </a:t>
            </a:r>
          </a:p>
          <a:p>
            <a:r>
              <a:rPr lang="ru-RU" dirty="0" smtClean="0"/>
              <a:t>У него смолой спецовка, </a:t>
            </a:r>
          </a:p>
          <a:p>
            <a:r>
              <a:rPr lang="ru-RU" dirty="0" smtClean="0"/>
              <a:t>Как сосновый пахнет лес.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564904"/>
            <a:ext cx="3888432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08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96752"/>
            <a:ext cx="1762125" cy="17811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397" y="906595"/>
            <a:ext cx="2801095" cy="28010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786" y="3686374"/>
            <a:ext cx="2345606" cy="23456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83369" y="362840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Что лишнее ?</a:t>
            </a:r>
            <a:endParaRPr lang="ru-RU" sz="2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573016"/>
            <a:ext cx="216024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0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677" y="199678"/>
            <a:ext cx="2667000" cy="27813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951" y="764704"/>
            <a:ext cx="2000250" cy="20002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861" y="3645024"/>
            <a:ext cx="2474430" cy="22623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270238"/>
            <a:ext cx="3111090" cy="311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82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64704"/>
            <a:ext cx="3057128" cy="22011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741721"/>
            <a:ext cx="2622932" cy="19671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537488"/>
            <a:ext cx="2948094" cy="25558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709714"/>
            <a:ext cx="2820605" cy="221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94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71" y="1124744"/>
            <a:ext cx="3096344" cy="20789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35119"/>
            <a:ext cx="3346505" cy="24964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04" y="3501008"/>
            <a:ext cx="2813298" cy="28076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790750"/>
            <a:ext cx="3706545" cy="25181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11760" y="332656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Построй дом для животных!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02446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348880"/>
            <a:ext cx="3429000" cy="3429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529324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Спасибо вам за работу 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339637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500528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Цель: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познакомить с профессией плотник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672" y="1700808"/>
            <a:ext cx="70567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Задачи: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дать представление о профессии плотника, об орудиях труда необходимые для работы плотника, закрепить понятие мебель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развивать внимание, память, мышление, любознательность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оспитывать сочувствие к животным, уважение к людям труда, 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22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7" y="427896"/>
            <a:ext cx="1280377" cy="18722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550855"/>
            <a:ext cx="1210464" cy="17699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878" y="643196"/>
            <a:ext cx="1866519" cy="15391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08" y="4320834"/>
            <a:ext cx="2073751" cy="17100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325" y="951563"/>
            <a:ext cx="2093218" cy="20722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543" y="4427790"/>
            <a:ext cx="2136658" cy="21152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512" y="2644711"/>
            <a:ext cx="1686993" cy="18551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818" y="1661189"/>
            <a:ext cx="1613827" cy="17746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645" y="4212049"/>
            <a:ext cx="2208249" cy="22082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300104"/>
            <a:ext cx="1045892" cy="172589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779" y="4320834"/>
            <a:ext cx="1206352" cy="199068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14947" y="297263"/>
            <a:ext cx="5679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Найди дерево у которого нет пары!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45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529324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Что можно сделать из дерева ?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884" y="2517499"/>
            <a:ext cx="1663874" cy="12241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44" y="661608"/>
            <a:ext cx="2769096" cy="19937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533" y="1352640"/>
            <a:ext cx="2182060" cy="1800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54" y="3623304"/>
            <a:ext cx="2601276" cy="19509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221088"/>
            <a:ext cx="1965530" cy="19655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406117"/>
            <a:ext cx="1723249" cy="13355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797" y="4120041"/>
            <a:ext cx="1230350" cy="14210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961" y="4221088"/>
            <a:ext cx="1656184" cy="22082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796" y="177407"/>
            <a:ext cx="3088204" cy="235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27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5"/>
            <a:ext cx="2880320" cy="21602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4022"/>
            <a:ext cx="3846669" cy="28850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272123"/>
            <a:ext cx="2667000" cy="1981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193" y="3984569"/>
            <a:ext cx="2286000" cy="22574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255" y="1381124"/>
            <a:ext cx="2047875" cy="20478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760063"/>
            <a:ext cx="1825724" cy="18561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23334" y="404664"/>
            <a:ext cx="5752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     Запомни цвет дома!</a:t>
            </a:r>
            <a:endParaRPr lang="ru-RU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323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476672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Кокой формы столы и стулья ?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547664" y="6021288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Найди такую же фигуру?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7597"/>
            <a:ext cx="3387080" cy="24386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474" y="707504"/>
            <a:ext cx="2162944" cy="20393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3789040"/>
            <a:ext cx="2232248" cy="22322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212976"/>
            <a:ext cx="2194892" cy="21948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905" y="3435408"/>
            <a:ext cx="1197881" cy="16615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543" y="1367286"/>
            <a:ext cx="1162050" cy="20478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956" y="1510648"/>
            <a:ext cx="1818231" cy="16356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172" y="3523858"/>
            <a:ext cx="1705800" cy="157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53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404664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Выложи из цветных палочек такую же фигуру!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484784"/>
            <a:ext cx="2232248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Шестиугольник 3"/>
          <p:cNvSpPr/>
          <p:nvPr/>
        </p:nvSpPr>
        <p:spPr>
          <a:xfrm>
            <a:off x="5724128" y="1484784"/>
            <a:ext cx="2160240" cy="208823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араллелограмм 4"/>
          <p:cNvSpPr/>
          <p:nvPr/>
        </p:nvSpPr>
        <p:spPr>
          <a:xfrm rot="18179215">
            <a:off x="1110180" y="3918694"/>
            <a:ext cx="1980220" cy="1512168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ый треугольник 5"/>
          <p:cNvSpPr/>
          <p:nvPr/>
        </p:nvSpPr>
        <p:spPr>
          <a:xfrm rot="8169638">
            <a:off x="5479321" y="4651215"/>
            <a:ext cx="1709675" cy="1692724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59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476672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Физкультминутка 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18026" y="1052736"/>
            <a:ext cx="49685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Целый день тук да тук</a:t>
            </a:r>
          </a:p>
          <a:p>
            <a:r>
              <a:rPr lang="ru-RU" dirty="0" smtClean="0"/>
              <a:t>Раздается звонкий стук.</a:t>
            </a:r>
          </a:p>
          <a:p>
            <a:r>
              <a:rPr lang="ru-RU" dirty="0" smtClean="0"/>
              <a:t>Молоточки стучат</a:t>
            </a:r>
          </a:p>
          <a:p>
            <a:r>
              <a:rPr lang="ru-RU" dirty="0" smtClean="0"/>
              <a:t>Строим дом для бельчат.</a:t>
            </a:r>
          </a:p>
          <a:p>
            <a:r>
              <a:rPr lang="ru-RU" dirty="0" smtClean="0"/>
              <a:t>Этот дом для белочек</a:t>
            </a:r>
          </a:p>
          <a:p>
            <a:r>
              <a:rPr lang="ru-RU" dirty="0" smtClean="0"/>
              <a:t>Этот дом для зайчиков.</a:t>
            </a:r>
          </a:p>
          <a:p>
            <a:r>
              <a:rPr lang="ru-RU" dirty="0" smtClean="0"/>
              <a:t>Этот дом для девочек</a:t>
            </a:r>
            <a:br>
              <a:rPr lang="ru-RU" dirty="0" smtClean="0"/>
            </a:br>
            <a:r>
              <a:rPr lang="ru-RU" dirty="0" smtClean="0"/>
              <a:t>Этот дом для мальчиков</a:t>
            </a:r>
          </a:p>
          <a:p>
            <a:r>
              <a:rPr lang="ru-RU" dirty="0" smtClean="0"/>
              <a:t>Вот какой хороший дом</a:t>
            </a:r>
          </a:p>
          <a:p>
            <a:r>
              <a:rPr lang="ru-RU" dirty="0" smtClean="0"/>
              <a:t>В нем мы славно заживем.</a:t>
            </a:r>
          </a:p>
          <a:p>
            <a:r>
              <a:rPr lang="ru-RU" dirty="0" smtClean="0"/>
              <a:t>Будем песни распевать </a:t>
            </a:r>
          </a:p>
          <a:p>
            <a:r>
              <a:rPr lang="ru-RU" dirty="0" smtClean="0"/>
              <a:t>Будем прыгать и скакать.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345653"/>
            <a:ext cx="3769476" cy="376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48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87" y="2862063"/>
            <a:ext cx="1162050" cy="20478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841509"/>
            <a:ext cx="2047875" cy="20478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36" y="980728"/>
            <a:ext cx="2733675" cy="20478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575" y="1412776"/>
            <a:ext cx="2047875" cy="20478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488" y="3425124"/>
            <a:ext cx="1162050" cy="20478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702" y="3785928"/>
            <a:ext cx="3486150" cy="20478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972" y="2160637"/>
            <a:ext cx="2047875" cy="20478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63688" y="6165304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Собери картинку !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699792" y="188640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Что  сломано?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4356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526</TotalTime>
  <Words>156</Words>
  <Application>Microsoft Office PowerPoint</Application>
  <PresentationFormat>Экран (4:3)</PresentationFormat>
  <Paragraphs>35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Constantia</vt:lpstr>
      <vt:lpstr>Wingdings</vt:lpstr>
      <vt:lpstr>Wingdings 2</vt:lpstr>
      <vt:lpstr>Бумажная</vt:lpstr>
      <vt:lpstr>Профессия плотник для детей старшего дошкольного возраста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виталик</dc:creator>
  <cp:lastModifiedBy>User pc</cp:lastModifiedBy>
  <cp:revision>30</cp:revision>
  <dcterms:created xsi:type="dcterms:W3CDTF">2016-02-06T09:46:30Z</dcterms:created>
  <dcterms:modified xsi:type="dcterms:W3CDTF">2018-03-18T14:01:48Z</dcterms:modified>
</cp:coreProperties>
</file>