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310" r:id="rId2"/>
    <p:sldId id="305" r:id="rId3"/>
    <p:sldId id="264" r:id="rId4"/>
    <p:sldId id="283" r:id="rId5"/>
    <p:sldId id="289" r:id="rId6"/>
    <p:sldId id="303" r:id="rId7"/>
    <p:sldId id="304" r:id="rId8"/>
    <p:sldId id="302" r:id="rId9"/>
    <p:sldId id="301" r:id="rId10"/>
    <p:sldId id="312" r:id="rId11"/>
    <p:sldId id="313" r:id="rId12"/>
    <p:sldId id="293" r:id="rId13"/>
    <p:sldId id="290" r:id="rId14"/>
    <p:sldId id="291" r:id="rId15"/>
    <p:sldId id="292" r:id="rId16"/>
    <p:sldId id="315" r:id="rId17"/>
    <p:sldId id="297" r:id="rId18"/>
    <p:sldId id="296" r:id="rId19"/>
    <p:sldId id="295" r:id="rId20"/>
    <p:sldId id="259" r:id="rId21"/>
    <p:sldId id="294" r:id="rId22"/>
    <p:sldId id="31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31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85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91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88">
        <p:split orient="vert"/>
      </p:transition>
    </mc:Choice>
    <mc:Fallback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857279"/>
            <a:ext cx="7858180" cy="5072098"/>
          </a:xfrm>
        </p:spPr>
        <p:txBody>
          <a:bodyPr/>
          <a:lstStyle/>
          <a:p>
            <a:pPr algn="ctr"/>
            <a:r>
              <a:rPr lang="ru-RU" sz="4000" dirty="0" smtClean="0"/>
              <a:t>Детям о профессии </a:t>
            </a:r>
            <a:br>
              <a:rPr lang="ru-RU" sz="4000" dirty="0" smtClean="0"/>
            </a:br>
            <a:r>
              <a:rPr lang="ru-RU" sz="4000" dirty="0" smtClean="0"/>
              <a:t>работника железной дороги</a:t>
            </a:r>
            <a:br>
              <a:rPr lang="ru-RU" sz="4000" dirty="0" smtClean="0"/>
            </a:br>
            <a:endParaRPr lang="ru-RU" sz="6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9222" y="2060848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13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581" y="5373216"/>
            <a:ext cx="6858000" cy="1727770"/>
          </a:xfrm>
        </p:spPr>
        <p:txBody>
          <a:bodyPr/>
          <a:lstStyle/>
          <a:p>
            <a:r>
              <a:rPr lang="ru-RU" dirty="0" smtClean="0"/>
              <a:t>Вагон с сидячими местами.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1581" y="188640"/>
            <a:ext cx="6729419" cy="50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91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391" y="188640"/>
            <a:ext cx="8182703" cy="54111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43746"/>
            <a:ext cx="8229600" cy="634082"/>
          </a:xfrm>
        </p:spPr>
        <p:txBody>
          <a:bodyPr/>
          <a:lstStyle/>
          <a:p>
            <a:r>
              <a:rPr lang="ru-RU" sz="2400" dirty="0" smtClean="0"/>
              <a:t>Плацкартный вагон.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07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Вагон повышенного комфорта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203" y="332656"/>
            <a:ext cx="7649902" cy="5096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12059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Вагон- ресторан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896" y="188640"/>
            <a:ext cx="7422232" cy="556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404664"/>
            <a:ext cx="3912478" cy="590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36450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каждом вагоне имеется туалет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88640"/>
            <a:ext cx="7852420" cy="5304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589240"/>
            <a:ext cx="770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Железную дорогу обслуживают работники путевого хозяйства: проводят путевые работы, следят за исправностью , устраняют дефекты.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589240"/>
            <a:ext cx="8229600" cy="640110"/>
          </a:xfrm>
        </p:spPr>
        <p:txBody>
          <a:bodyPr/>
          <a:lstStyle/>
          <a:p>
            <a:r>
              <a:rPr lang="ru-RU" sz="2000" dirty="0" smtClean="0"/>
              <a:t>Машинист ведет поезд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332656"/>
            <a:ext cx="82296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354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187624" y="57332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Вагон обслуживают проводники. Они проверят билеты, укажут место посадки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4771" y="161345"/>
            <a:ext cx="6646464" cy="4990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5892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проводников очень ответственная работа. На ее плечах максимально комфортная поездка пассажиров до места назначения.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404664"/>
            <a:ext cx="6383510" cy="4793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8772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Вам предложат горячий чай</a:t>
            </a:r>
          </a:p>
          <a:p>
            <a:pPr algn="ctr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620688"/>
            <a:ext cx="7486867" cy="499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54915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dirty="0" smtClean="0"/>
              <a:t>Первый поезд появился </a:t>
            </a:r>
            <a:r>
              <a:rPr lang="ru-RU" sz="2800" dirty="0" smtClean="0"/>
              <a:t> очень давно в </a:t>
            </a:r>
            <a:r>
              <a:rPr lang="ru-RU" sz="2800" dirty="0" smtClean="0"/>
              <a:t>1804г</a:t>
            </a:r>
            <a:endParaRPr lang="ru-RU" sz="2800" dirty="0"/>
          </a:p>
          <a:p>
            <a:r>
              <a:rPr lang="ru-RU" sz="40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60648"/>
            <a:ext cx="7860450" cy="50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62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9592" y="55892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Также предложат </a:t>
            </a:r>
            <a:r>
              <a:rPr lang="ru-RU" sz="2000" smtClean="0"/>
              <a:t>вам  </a:t>
            </a:r>
            <a:r>
              <a:rPr lang="ru-RU" sz="2000" dirty="0" smtClean="0"/>
              <a:t>чем подкрепиться.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527993"/>
            <a:ext cx="7599292" cy="5061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6612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Выдадут чистое белье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1221" y="152430"/>
            <a:ext cx="4129549" cy="5508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445224"/>
            <a:ext cx="6858000" cy="1008112"/>
          </a:xfrm>
        </p:spPr>
        <p:txBody>
          <a:bodyPr/>
          <a:lstStyle/>
          <a:p>
            <a:r>
              <a:rPr lang="ru-RU" dirty="0" smtClean="0"/>
              <a:t>И вы с комфортом будете доставлены до места назначения! Счастливого пути!!!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188640"/>
            <a:ext cx="7865832" cy="51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7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188640"/>
            <a:ext cx="7983673" cy="557748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0212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 выглядят современные поезда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260648"/>
            <a:ext cx="7236296" cy="5427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661248"/>
            <a:ext cx="7200800" cy="1012974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Э</a:t>
            </a:r>
            <a:r>
              <a:rPr lang="ru-RU" sz="2000" dirty="0" smtClean="0">
                <a:latin typeface="+mn-lt"/>
              </a:rPr>
              <a:t>то скоростной поезд. Он развивает скорость до 350-400 км</a:t>
            </a:r>
            <a:r>
              <a:rPr lang="en-US" sz="2000" dirty="0" smtClean="0">
                <a:latin typeface="+mn-lt"/>
              </a:rPr>
              <a:t>/</a:t>
            </a:r>
            <a:r>
              <a:rPr lang="ru-RU" sz="2000" dirty="0" smtClean="0">
                <a:latin typeface="+mn-lt"/>
              </a:rPr>
              <a:t>час.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367145"/>
            <a:ext cx="7060229" cy="529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721791"/>
            <a:ext cx="81460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25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Это железнодорожный вокзал. Здесь пассажиры садятся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404664"/>
            <a:ext cx="8146068" cy="47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4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5301209"/>
            <a:ext cx="821925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Это зал ожидания на вокзале, где пассажиры ожидают свой поезд.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" y="260648"/>
            <a:ext cx="8572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8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060" y="60212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Железнодорожные кассы, где можно приобрести билет на поезд.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20892"/>
            <a:ext cx="8648000" cy="51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4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661248"/>
            <a:ext cx="798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железнодорожный билет, где указан номер поезда, номер вагона, место и стоимость билета.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510" y="764704"/>
            <a:ext cx="8491387" cy="36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23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746</TotalTime>
  <Words>169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Детям о профессии  работника железной дороги </vt:lpstr>
      <vt:lpstr>Слайд 2</vt:lpstr>
      <vt:lpstr>Слайд 3</vt:lpstr>
      <vt:lpstr>Слайд 4</vt:lpstr>
      <vt:lpstr>Это скоростной поезд. Он развивает скорость до 350-400 км/час.</vt:lpstr>
      <vt:lpstr>Слайд 6</vt:lpstr>
      <vt:lpstr>Слайд 7</vt:lpstr>
      <vt:lpstr>Слайд 8</vt:lpstr>
      <vt:lpstr>Слайд 9</vt:lpstr>
      <vt:lpstr>Слайд 10</vt:lpstr>
      <vt:lpstr>Плацкартный вагон. </vt:lpstr>
      <vt:lpstr>Слайд 12</vt:lpstr>
      <vt:lpstr>Слайд 13</vt:lpstr>
      <vt:lpstr>Слайд 14</vt:lpstr>
      <vt:lpstr>Слайд 15</vt:lpstr>
      <vt:lpstr>Машинист ведет поезд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Железнодорожники</dc:title>
  <dc:creator>Верочка</dc:creator>
  <cp:lastModifiedBy>111</cp:lastModifiedBy>
  <cp:revision>79</cp:revision>
  <dcterms:created xsi:type="dcterms:W3CDTF">2009-02-14T03:15:20Z</dcterms:created>
  <dcterms:modified xsi:type="dcterms:W3CDTF">2018-03-21T08:18:43Z</dcterms:modified>
</cp:coreProperties>
</file>