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4" r:id="rId4"/>
    <p:sldId id="263" r:id="rId5"/>
    <p:sldId id="269" r:id="rId6"/>
    <p:sldId id="267" r:id="rId7"/>
    <p:sldId id="266" r:id="rId8"/>
    <p:sldId id="268" r:id="rId9"/>
    <p:sldId id="270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FB1F-4DCD-4966-948F-0F4E5426DC2A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4CEB-2FD1-45D3-ABFC-5C96E1078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8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567F9-000A-4035-9AFA-3F490DD45B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DD48-C7F4-4705-A82D-5ADEDA90B0AC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052736"/>
            <a:ext cx="79928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noProof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Профессия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spc="50" normalizeH="0" baseline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эколог</a:t>
            </a:r>
            <a:endParaRPr kumimoji="0" lang="ru-RU" sz="9600" b="1" i="0" u="none" strike="noStrike" kern="1200" spc="50" normalizeH="0" baseline="0" noProof="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2536" y="2366303"/>
            <a:ext cx="88569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автора шаблона: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Елена Алексеевна 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196752"/>
            <a:ext cx="6912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http://www.foto-konkurs.ru/data/media/4/P8040031.jpg </a:t>
            </a:r>
          </a:p>
          <a:p>
            <a:r>
              <a:rPr lang="ru-RU" sz="1400" dirty="0"/>
              <a:t>фон</a:t>
            </a:r>
          </a:p>
          <a:p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http://www.olgabor.com/news/darling_fawn/2012-12-05-69</a:t>
            </a:r>
          </a:p>
          <a:p>
            <a:r>
              <a:rPr lang="ru-RU" sz="1400" dirty="0"/>
              <a:t>олененок (автор - Ольга Бор:  </a:t>
            </a:r>
            <a:r>
              <a:rPr lang="ru-RU" sz="1400" dirty="0" err="1"/>
              <a:t>olbor</a:t>
            </a:r>
            <a:r>
              <a:rPr lang="ru-RU" sz="1400" dirty="0"/>
              <a:t>, olbor62)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692696"/>
            <a:ext cx="201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258855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youtube.com</a:t>
            </a:r>
            <a:r>
              <a:rPr lang="en-US" sz="1600" dirty="0" smtClean="0"/>
              <a:t>›</a:t>
            </a:r>
            <a:r>
              <a:rPr lang="ru-RU" sz="1600" dirty="0" smtClean="0"/>
              <a:t>  видео « Мальчик и земля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39552" y="980728"/>
            <a:ext cx="3318068" cy="133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0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Экос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14876" y="1142984"/>
            <a:ext cx="4071966" cy="1241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0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логос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85720" y="5072074"/>
            <a:ext cx="3357586" cy="1241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0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дом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5364088" y="5072074"/>
            <a:ext cx="3422754" cy="949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0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наука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1178695" y="2964653"/>
            <a:ext cx="2071702" cy="142876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5893603" y="3036091"/>
            <a:ext cx="2071702" cy="142876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15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Экология-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наука о доме.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От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 слова „экология“ произошло слово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„эколог“.                                        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 — это люди, которые занимаются экологией, защищают природу.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36873" cy="24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1599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Мир вокруг нас разноцветный, яркий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 любимый цвет экологов – зелёный. Он стал символом защиты Земли.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3056225" cy="420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2074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 придумали прекрасный праздник –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День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Земли.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 всех стран отмечают его каждый год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апреля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этот день все люди вспоминают,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они живут в одном, общем доме.</a:t>
            </a:r>
          </a:p>
        </p:txBody>
      </p:sp>
      <p:pic>
        <p:nvPicPr>
          <p:cNvPr id="3" name="Планета в опасности_mp3cut.foxcom.su_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9552" y="501317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68960"/>
            <a:ext cx="3226296" cy="320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3068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 те специалисты, которые пытаются объяснить, почему высыхают реки, гибнет рыба или летом выпадает снег; изучают состояние воды, земли, воздуха, влияние промышленных отходов на растения, животных и человека. Выясняют причины природных катаклизмов и разрабатывают пути наименьшего воздействия людей на природу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31448"/>
            <a:ext cx="2424237" cy="260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0400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Перед человечеством во весь рост поднимается проблема выживания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человека.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173" t="4213" r="2986" b="4804"/>
          <a:stretch/>
        </p:blipFill>
        <p:spPr bwMode="auto">
          <a:xfrm>
            <a:off x="539552" y="1916832"/>
            <a:ext cx="3581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057" t="5841" r="4069" b="6362"/>
          <a:stretch/>
        </p:blipFill>
        <p:spPr bwMode="auto">
          <a:xfrm>
            <a:off x="4427984" y="3624808"/>
            <a:ext cx="4058742" cy="26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0654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Профессия эколога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станет одной из важнейших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самых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востребованных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профессий. </a:t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250" r="992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924944"/>
            <a:ext cx="4492758" cy="3369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2448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08820"/>
            <a:ext cx="7992888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за внимание!</a:t>
            </a:r>
            <a:endParaRPr lang="ru-RU" sz="6600" b="1" spc="50" noProof="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589240"/>
            <a:ext cx="4248472" cy="8640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507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189</Words>
  <Application>Microsoft Office PowerPoint</Application>
  <PresentationFormat>Экран (4:3)</PresentationFormat>
  <Paragraphs>31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эколог</dc:title>
  <dc:creator>Верочка</dc:creator>
  <cp:lastModifiedBy>111</cp:lastModifiedBy>
  <cp:revision>3</cp:revision>
  <dcterms:created xsi:type="dcterms:W3CDTF">2013-08-20T20:39:06Z</dcterms:created>
  <dcterms:modified xsi:type="dcterms:W3CDTF">2018-03-22T11:37:24Z</dcterms:modified>
</cp:coreProperties>
</file>