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143248"/>
            <a:ext cx="63367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«История одной великой семьи в России»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 помню, я горжусь!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00232" y="2428868"/>
            <a:ext cx="5234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«История маленького чемоданчика: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секреты семейного наследия»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B6D2E95-76A6-4CEF-98F3-9B6699B2AC26}"/>
              </a:ext>
            </a:extLst>
          </p:cNvPr>
          <p:cNvSpPr txBox="1">
            <a:spLocks/>
          </p:cNvSpPr>
          <p:nvPr/>
        </p:nvSpPr>
        <p:spPr>
          <a:xfrm>
            <a:off x="1285852" y="571480"/>
            <a:ext cx="6215106" cy="17525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- детский сад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общеразвивающего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вида с приоритетным осуществлением деятельности по физическому развитию воспитанников № 358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«Лесная полянка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14A0C4-A8FE-4C9E-82C3-481F1447977C}"/>
              </a:ext>
            </a:extLst>
          </p:cNvPr>
          <p:cNvSpPr txBox="1"/>
          <p:nvPr/>
        </p:nvSpPr>
        <p:spPr>
          <a:xfrm>
            <a:off x="4071934" y="5500702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воспитанница подготовительной к  школе группы  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Фанина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</a:t>
            </a:r>
            <a:endParaRPr lang="ru-RU" sz="1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воспитатель 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Халимова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</a:t>
            </a:r>
            <a:r>
              <a:rPr lang="ru-RU" sz="16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Ралифовна</a:t>
            </a:r>
            <a:endParaRPr lang="ru-RU" sz="1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6D2E95-76A6-4CEF-98F3-9B6699B2AC26}"/>
              </a:ext>
            </a:extLst>
          </p:cNvPr>
          <p:cNvSpPr txBox="1">
            <a:spLocks/>
          </p:cNvSpPr>
          <p:nvPr/>
        </p:nvSpPr>
        <p:spPr>
          <a:xfrm>
            <a:off x="785786" y="500042"/>
            <a:ext cx="7286676" cy="564360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  <a:t>Цель проекта: </a:t>
            </a: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  <a:t>Формирование у дошкольников уважения и интереса к истории своей семьи и стране через изучение биографии героя Великой Отечественной войны.                </a:t>
            </a:r>
          </a:p>
          <a:p>
            <a:pPr algn="just">
              <a:spcBef>
                <a:spcPct val="0"/>
              </a:spcBef>
            </a:pPr>
            <a:endParaRPr lang="ru-RU" sz="3300" b="1" dirty="0" smtClean="0">
              <a:solidFill>
                <a:srgbClr val="800000"/>
              </a:solidFill>
              <a:latin typeface="Georgia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  <a:t>Задачи проекта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800000"/>
              </a:solidFill>
              <a:latin typeface="Georgia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  <a:t>1. Познакомить детей с историей Великой Отечественной войны и подвигами её героев.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  <a:t>2. Способствовать развитию навыков исследовательской деятельности у детей через сбор информации о своих родственниках.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  <a:t>3. Вовлечь родителей в процесс обучения, поощряя их делиться семейными историями.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  <a:ea typeface="+mj-ea"/>
                <a:cs typeface="Times New Roman" panose="02020603050405020304" pitchFamily="18" charset="0"/>
              </a:rPr>
              <a:t>4. Воспитать чувство гордости за свою семью и страну.</a:t>
            </a:r>
          </a:p>
          <a:p>
            <a:pPr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49" name="Picture 1" descr="D:\Документы\Мои документы\фото\Георгиевская ленточка\IMG-20210423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214950"/>
            <a:ext cx="1666887" cy="1321603"/>
          </a:xfrm>
          <a:prstGeom prst="rect">
            <a:avLst/>
          </a:prstGeom>
          <a:noFill/>
        </p:spPr>
      </p:pic>
      <p:pic>
        <p:nvPicPr>
          <p:cNvPr id="1026" name="Picture 2" descr="D:\Документы\Мои документы\фото\Рогожина Л.А\Наши успехи 6 гр\P213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5214950"/>
            <a:ext cx="1809731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98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3582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800000"/>
                </a:solidFill>
                <a:latin typeface="Georgia" pitchFamily="18" charset="0"/>
              </a:rPr>
              <a:t>Объект исследования:</a:t>
            </a:r>
            <a:r>
              <a:rPr lang="ru-RU" sz="2200" b="1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800000"/>
                </a:solidFill>
                <a:latin typeface="Georgia" pitchFamily="18" charset="0"/>
              </a:rPr>
              <a:t>История семьи, связанная с участием героев Великой Отечественной войны, в частности, биография дедушки как ветерана</a:t>
            </a:r>
            <a:r>
              <a:rPr lang="ru-RU" sz="2200" dirty="0" smtClean="0">
                <a:solidFill>
                  <a:srgbClr val="800000"/>
                </a:solidFill>
                <a:latin typeface="Georgia" pitchFamily="18" charset="0"/>
              </a:rPr>
              <a:t>.</a:t>
            </a:r>
            <a:r>
              <a:rPr lang="ru-RU" sz="2200" b="1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800000"/>
                </a:solidFill>
                <a:latin typeface="Georgia" pitchFamily="18" charset="0"/>
              </a:rPr>
            </a:br>
            <a:endParaRPr lang="ru-RU" sz="2200" b="1" dirty="0" smtClean="0">
              <a:solidFill>
                <a:srgbClr val="800000"/>
              </a:solidFill>
              <a:latin typeface="Georgia" pitchFamily="18" charset="0"/>
            </a:endParaRPr>
          </a:p>
          <a:p>
            <a:r>
              <a:rPr lang="ru-RU" sz="2200" b="1" u="sng" dirty="0" smtClean="0">
                <a:solidFill>
                  <a:srgbClr val="800000"/>
                </a:solidFill>
                <a:latin typeface="Georgia" pitchFamily="18" charset="0"/>
              </a:rPr>
              <a:t>Предмет </a:t>
            </a:r>
            <a:r>
              <a:rPr lang="ru-RU" sz="2200" b="1" u="sng" dirty="0" smtClean="0">
                <a:solidFill>
                  <a:srgbClr val="800000"/>
                </a:solidFill>
                <a:latin typeface="Georgia" pitchFamily="18" charset="0"/>
              </a:rPr>
              <a:t>исследования:</a:t>
            </a:r>
            <a:r>
              <a:rPr lang="ru-RU" sz="2200" b="1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800000"/>
                </a:solidFill>
                <a:latin typeface="Georgia" pitchFamily="18" charset="0"/>
              </a:rPr>
              <a:t>Изучение жизненного пути дедушки, его подвигов и вкладов в защиту Родины, а также влияние его истории на формирование патриотизма и уважения к истории среди дошкольников. </a:t>
            </a:r>
            <a:br>
              <a:rPr lang="ru-RU" sz="2200" dirty="0" smtClean="0">
                <a:solidFill>
                  <a:srgbClr val="800000"/>
                </a:solidFill>
                <a:latin typeface="Georgia" pitchFamily="18" charset="0"/>
              </a:rPr>
            </a:br>
            <a:endParaRPr lang="ru-RU" sz="2200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8194" name="Picture 2" descr="C:\Users\111\Desktop\Новая папка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29066"/>
            <a:ext cx="2136025" cy="2631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572008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Это позволит детям осознать значимость семейной истории и роль военных событий в жизни страны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</a:rPr>
              <a:t>Ожидаемые результаты:</a:t>
            </a:r>
          </a:p>
          <a:p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b="1" u="sng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1. Увеличение знаний детей о Великой Отечественной войне и её героях.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2. Развитие исследовательских и творческих навыков у детей.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3. Укрепление взаимодействия между родителями и детьми через совместную работу над проектом.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4. Появление интереса у детей к изучению истории своей семьи.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2051" name="Picture 3" descr="C:\Users\111\Desktop\Новая пап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49" y="4214818"/>
            <a:ext cx="3375023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</a:rPr>
              <a:t>Этапы проекта: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1. Подготовительный этап</a:t>
            </a: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   - Обсуждение темы проекта с детьми и родителями.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   - Подбор материалов для изучения (книги, фильмы, фотографии).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3" name="Picture 2" descr="D:\Документы\Мои документы\фото\Рогожина Л.А\Наши успехи 6 гр\P213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4000496" cy="3000372"/>
          </a:xfrm>
          <a:prstGeom prst="rect">
            <a:avLst/>
          </a:prstGeom>
          <a:noFill/>
        </p:spPr>
      </p:pic>
      <p:pic>
        <p:nvPicPr>
          <p:cNvPr id="3074" name="Picture 2" descr="C:\Users\111\Desktop\Новая папка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2786064" cy="371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</a:rPr>
              <a:t>Этапы проекта: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2. Исследовательский этап: </a:t>
            </a: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   - Сбор информации о дедушке или других родственниках, участвовавших в войне.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   - Проведение интервью с родителями и бабушками-дедушками.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4098" name="Picture 2" descr="C:\Users\111\Desktop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4164268" cy="3125154"/>
          </a:xfrm>
          <a:prstGeom prst="rect">
            <a:avLst/>
          </a:prstGeom>
          <a:noFill/>
        </p:spPr>
      </p:pic>
      <p:pic>
        <p:nvPicPr>
          <p:cNvPr id="4099" name="Picture 3" descr="C:\Users\111\Desktop\Новая папка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14686"/>
            <a:ext cx="2357436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</a:rPr>
              <a:t>Этапы проекта: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3. Творческий этап: 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   - Создание плакатов, коллажей на основе собранных материалов.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   - Подготовка рассказов о героях для совместного обсуждения.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111\Desktop\Новая папка\Без им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00438"/>
            <a:ext cx="2327431" cy="2895715"/>
          </a:xfrm>
          <a:prstGeom prst="rect">
            <a:avLst/>
          </a:prstGeom>
          <a:noFill/>
        </p:spPr>
      </p:pic>
      <p:pic>
        <p:nvPicPr>
          <p:cNvPr id="5123" name="Picture 3" descr="C:\Users\111\Desktop\Новая папка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428992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</a:rPr>
              <a:t>Этапы проекта: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4. Заключительный этап: 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   - Создание мини экспозиции «Музей в чемодане» рассказ для детей, о дедушке герое и его медалях.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>   - Рефлексия и обсуждение  полученного опыта </a:t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6146" name="Picture 2" descr="C:\Users\111\Desktop\Новая папк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441125" cy="2770324"/>
          </a:xfrm>
          <a:prstGeom prst="rect">
            <a:avLst/>
          </a:prstGeom>
          <a:noFill/>
        </p:spPr>
      </p:pic>
      <p:pic>
        <p:nvPicPr>
          <p:cNvPr id="6147" name="Picture 3" descr="C:\Users\111\Desktop\Новая папк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00438"/>
            <a:ext cx="3613199" cy="2795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  <a:latin typeface="Georgia" pitchFamily="18" charset="0"/>
              </a:rPr>
              <a:t>Результаты реализации проекта: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Проект "История одной великой семьи России" способствовал глубинному пониманию детьми исторической значимости своей семьи в жизни  страны, а также развитию семейных традиций.</a:t>
            </a: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7170" name="Picture 2" descr="C:\Users\111\Desktop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4445030" cy="2500330"/>
          </a:xfrm>
          <a:prstGeom prst="rect">
            <a:avLst/>
          </a:prstGeom>
          <a:noFill/>
        </p:spPr>
      </p:pic>
      <p:pic>
        <p:nvPicPr>
          <p:cNvPr id="7171" name="Picture 3" descr="C:\Users\111\Desktop\Новая папка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86124"/>
            <a:ext cx="2497288" cy="290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122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111</cp:lastModifiedBy>
  <cp:revision>6</cp:revision>
  <dcterms:created xsi:type="dcterms:W3CDTF">2020-03-16T08:08:17Z</dcterms:created>
  <dcterms:modified xsi:type="dcterms:W3CDTF">2024-11-05T05:16:53Z</dcterms:modified>
</cp:coreProperties>
</file>