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1" r:id="rId1"/>
  </p:sldMasterIdLst>
  <p:sldIdLst>
    <p:sldId id="265" r:id="rId2"/>
    <p:sldId id="256" r:id="rId3"/>
    <p:sldId id="261" r:id="rId4"/>
    <p:sldId id="266" r:id="rId5"/>
    <p:sldId id="267" r:id="rId6"/>
    <p:sldId id="268" r:id="rId7"/>
    <p:sldId id="269" r:id="rId8"/>
    <p:sldId id="272" r:id="rId9"/>
    <p:sldId id="271" r:id="rId10"/>
    <p:sldId id="270" r:id="rId11"/>
    <p:sldId id="257" r:id="rId12"/>
    <p:sldId id="264" r:id="rId13"/>
    <p:sldId id="262" r:id="rId14"/>
    <p:sldId id="258" r:id="rId15"/>
    <p:sldId id="26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xmlns="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8312" autoAdjust="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0-27T16:39:39.330" idx="1">
    <p:pos x="10" y="10"/>
    <p:text>изма</p:text>
    <p:extLst>
      <p:ext uri="{C676402C-5697-4E1C-873F-D02D1690AC5C}">
        <p15:threadingInfo xmlns:p15="http://schemas.microsoft.com/office/powerpoint/2012/main" xmlns="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423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0507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4408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404832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890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4119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1557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2422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820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5085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8308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0536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3512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2736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9343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0177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4025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73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  <p:sldLayoutId id="2147483976" r:id="rId15"/>
    <p:sldLayoutId id="2147483977" r:id="rId16"/>
    <p:sldLayoutId id="2147483978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6D2E95-76A6-4CEF-98F3-9B6699B2A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4439" y="218353"/>
            <a:ext cx="7232848" cy="1752599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- детский сад общеразвивающего вида с приоритетным осуществлением деятельности по физическому развитию воспитанников № 358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«Лесная полянка»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7169A74-6994-456A-803E-D39A55301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3548" y="2420888"/>
            <a:ext cx="8136904" cy="17526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«История одного семейного предмета»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«Такие разные часы»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0F065D3-F66E-41DF-9C04-2E3A89499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18353"/>
            <a:ext cx="1760240" cy="1760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14A0C4-A8FE-4C9E-82C3-481F1447977C}"/>
              </a:ext>
            </a:extLst>
          </p:cNvPr>
          <p:cNvSpPr txBox="1"/>
          <p:nvPr/>
        </p:nvSpPr>
        <p:spPr>
          <a:xfrm>
            <a:off x="3428655" y="4838867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воспитанник старшей гр. № 9  Митченко Валерия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воспитатель Гарбузова Лидия Алексеевна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F1C1E6-5326-4F3D-9204-6CD775D2377D}"/>
              </a:ext>
            </a:extLst>
          </p:cNvPr>
          <p:cNvSpPr txBox="1"/>
          <p:nvPr/>
        </p:nvSpPr>
        <p:spPr>
          <a:xfrm>
            <a:off x="3707904" y="627031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г.</a:t>
            </a:r>
          </a:p>
        </p:txBody>
      </p:sp>
    </p:spTree>
    <p:extLst>
      <p:ext uri="{BB962C8B-B14F-4D97-AF65-F5344CB8AC3E}">
        <p14:creationId xmlns:p14="http://schemas.microsoft.com/office/powerpoint/2010/main" xmlns="" val="133811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9C3A6C1-BA13-4129-BAFE-EF19E819C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805" y="2348880"/>
            <a:ext cx="2936390" cy="357197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A6636E3-4D61-435E-92C3-81CCB438E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510"/>
            <a:ext cx="2936390" cy="35719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A97A57C-8256-43D8-BC44-A78DE2171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610" y="3216135"/>
            <a:ext cx="2936390" cy="3601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46EF414-757E-4FF2-B9FB-76C3576A64A1}"/>
              </a:ext>
            </a:extLst>
          </p:cNvPr>
          <p:cNvSpPr txBox="1"/>
          <p:nvPr/>
        </p:nvSpPr>
        <p:spPr>
          <a:xfrm>
            <a:off x="2451957" y="476672"/>
            <a:ext cx="96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3D2483-5348-482C-A10B-85B7CB5981F1}"/>
              </a:ext>
            </a:extLst>
          </p:cNvPr>
          <p:cNvSpPr txBox="1"/>
          <p:nvPr/>
        </p:nvSpPr>
        <p:spPr>
          <a:xfrm>
            <a:off x="3102382" y="336984"/>
            <a:ext cx="6010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Такие разные часы!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почувствовать себя дизайнерами-художниками и придумать свои часы, можно воспользоваться цветными карандашами, фломастерами, восковыми мелками.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2F90D2D-1EE9-43FC-A8A2-EC5E679D7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76292">
            <a:off x="366942" y="4084676"/>
            <a:ext cx="2522903" cy="91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7689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08275"/>
            <a:ext cx="89006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06A786C-4E3C-4341-BFE7-C31516FC8A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141562"/>
            <a:ext cx="4083406" cy="54445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C445CE-9224-4596-A85E-3695DB183B32}"/>
              </a:ext>
            </a:extLst>
          </p:cNvPr>
          <p:cNvSpPr txBox="1"/>
          <p:nvPr/>
        </p:nvSpPr>
        <p:spPr>
          <a:xfrm>
            <a:off x="1571604" y="214290"/>
            <a:ext cx="568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«Такие разные часы»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017E6C1-109F-488E-B0FF-809CCCFC2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131835"/>
            <a:ext cx="2944084" cy="5463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14546" y="642918"/>
            <a:ext cx="5357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Лавка часового мастера «Тик – так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2916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81E49AE-4108-4D60-811B-0C8C30F9F6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030" y="836712"/>
            <a:ext cx="4640517" cy="20882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609DE98-AE67-4FB5-A09F-27D49F8322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90" y="836712"/>
            <a:ext cx="3379540" cy="59688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4648CE8-EFAF-4553-873E-FFC7A71AA89D}"/>
              </a:ext>
            </a:extLst>
          </p:cNvPr>
          <p:cNvSpPr txBox="1"/>
          <p:nvPr/>
        </p:nvSpPr>
        <p:spPr>
          <a:xfrm>
            <a:off x="2308496" y="52448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«Такие разные часы»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0F2B497-33D2-4224-9DA5-8BE1DABB4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3157469"/>
            <a:ext cx="3250404" cy="366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3576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141013A7-A623-4060-913B-FDF95046BA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0137" y="4419259"/>
            <a:ext cx="3249010" cy="243675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D2453BCE-5A4A-4B4C-BDC1-57F072CACE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59" y="4547935"/>
            <a:ext cx="3057121" cy="22928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531A6516-7C99-44B4-A568-63046A593A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5824" y="1555769"/>
            <a:ext cx="2409732" cy="321297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CC929726-862F-4517-B840-3EECB68561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59" y="188640"/>
            <a:ext cx="3057121" cy="238837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34668D6-F32A-44E9-910E-C564F8C200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9696" y="337390"/>
            <a:ext cx="3249012" cy="243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8823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59923"/>
            <a:ext cx="7951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Экскурсия по музею «История маленького чемоданчика»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«Такие разные часы»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987629A-774F-4AAD-89B0-551B969E7E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9721" y="1405435"/>
            <a:ext cx="3312368" cy="45008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56FC00-7119-467D-B286-243365E1D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436591"/>
            <a:ext cx="3122681" cy="448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1205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9303E88-8364-4435-8E13-00705D06D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2428868"/>
            <a:ext cx="4293619" cy="32147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48B796-64FC-4CF0-99F9-F9F9D1254015}"/>
              </a:ext>
            </a:extLst>
          </p:cNvPr>
          <p:cNvSpPr txBox="1"/>
          <p:nvPr/>
        </p:nvSpPr>
        <p:spPr>
          <a:xfrm>
            <a:off x="570023" y="281163"/>
            <a:ext cx="7693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музею «История маленького чемоданчика»</a:t>
            </a:r>
          </a:p>
          <a:p>
            <a:pPr algn="ctr"/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«Такие разные часы»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428736"/>
            <a:ext cx="457203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Результат 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детей сформированы первоначальные знания о часах, времени. Заинтересованность детей темой;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самостоятельно проявляют инициативу: рассматривают иллюстрации, участвуют в играх, задают вопросы; проявляют творчество и активность;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совместной деятельности родителей.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 результатам проведенной работы, гипотеза подтвердилась: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благодаря совместной работе с родителями у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детей появилось желание изучать часы и применять полученные знания в быту.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6222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929718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«История одного семейного предмета- ЧАСЫ»</a:t>
            </a:r>
          </a:p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знаний детей об истории и возникновении часов.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историей возникновения часов;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 разных видах часов, их предназначении;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устанавливать связь между разнообразием часов и потребностью человека в них, воспитывать любознательность, бережное отношение ко времени, расширять кругозор, обогащать словарь детей.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творческие навыки, воспитывать интерес к познанию нового.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исследования: </a:t>
            </a:r>
            <a:b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Часы как предмет повседневного обихода.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исследования:</a:t>
            </a:r>
            <a:b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История, функции и виды часов, а также значение времени в жизни человека.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6CD213F-B64A-4673-A285-C1E6BCB37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20" y="3643314"/>
            <a:ext cx="1428760" cy="190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1858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BB526B-DC1D-40A4-851A-93BC9617C9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636" y="2857515"/>
            <a:ext cx="3000364" cy="40004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0034" y="2786058"/>
            <a:ext cx="49685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u="sng" dirty="0">
                <a:latin typeface="Times New Roman" panose="02020603050405020304" pitchFamily="18" charset="0"/>
                <a:cs typeface="Times New Roman" pitchFamily="18" charset="0"/>
              </a:rPr>
              <a:t>Старинные часы</a:t>
            </a:r>
            <a:r>
              <a:rPr lang="ru-RU" sz="2000" dirty="0">
                <a:latin typeface="Times New Roman" panose="02020603050405020304" pitchFamily="18" charset="0"/>
                <a:cs typeface="Times New Roman" pitchFamily="18" charset="0"/>
              </a:rPr>
              <a:t> – это не только инструмент для измерения времени или декоративный элемент интерьера, это всегда нечто большее, это практически член семьи.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itchFamily="18" charset="0"/>
              </a:rPr>
              <a:t>Часы нередко ассоциируются у их владельцев с ходом собственной жизни.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5357826"/>
            <a:ext cx="4857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Сбор информации по теме проекта, подборка необходимой литературы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наглядно-информационного материала; Участие в сборе экспонатов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285728"/>
            <a:ext cx="83582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можно будет рассмотреть, как часы изменялись на протяжении времени, какие существуют различные типы часов (настенные, наручные, песочные и т.д.), и почему важно уметь ориентироваться во времени. Это поможет детям не только узнать что-то новое, но и развить навыки работы с информацией и критического мышления.</a:t>
            </a:r>
          </a:p>
          <a:p>
            <a:pPr algn="ctr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Гипотеза: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вовлечь родителей в образовательный процесс через исследование истории и функции часов, то дети будут более заинтересованы в изучении времени и освоении навыков его измерения.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1354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7F5CFA-A42D-4EF8-BC78-8A1BF6D6AEEB}"/>
              </a:ext>
            </a:extLst>
          </p:cNvPr>
          <p:cNvSpPr txBox="1"/>
          <p:nvPr/>
        </p:nvSpPr>
        <p:spPr>
          <a:xfrm>
            <a:off x="693568" y="264785"/>
            <a:ext cx="842641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простейший прибор для измерения времени —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солнечные часы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D235591-D540-4B3D-BA52-FD99BBAB3C8B}"/>
              </a:ext>
            </a:extLst>
          </p:cNvPr>
          <p:cNvSpPr txBox="1"/>
          <p:nvPr/>
        </p:nvSpPr>
        <p:spPr>
          <a:xfrm>
            <a:off x="5572133" y="1285860"/>
            <a:ext cx="314327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часов предки!</a:t>
            </a:r>
          </a:p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они редки!</a:t>
            </a:r>
          </a:p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Циферблат на земле лежит,</a:t>
            </a:r>
          </a:p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по нему солнышко бежит!</a:t>
            </a:r>
          </a:p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бывают на площадях,</a:t>
            </a:r>
          </a:p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лужайке, в саду –</a:t>
            </a:r>
          </a:p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солнышка на виду!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21EB95-99FC-4A7D-9A0C-29391D3C7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1456"/>
            <a:ext cx="5412080" cy="59565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572132" y="3786190"/>
            <a:ext cx="32861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Рассматривание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энциклопедий «Как работают вещи (про часы)», Степанов «Время», «Часы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Занятия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«Путешествие в прошлое часов», «Мы живём по часам»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4270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9C91718-2010-42B0-AD12-6CC404E90209}"/>
              </a:ext>
            </a:extLst>
          </p:cNvPr>
          <p:cNvSpPr txBox="1"/>
          <p:nvPr/>
        </p:nvSpPr>
        <p:spPr>
          <a:xfrm>
            <a:off x="551188" y="5402644"/>
            <a:ext cx="80416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Также много сотен лет они служили людям  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водяные часы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а вот название получили обидное: «клепсидры» – в переводе «воровка воды». По капелькам влага перетекала из одного сосуда в другой, и по тому, сколько воды вытекло, определяли, сколько времени «утекло».</a:t>
            </a:r>
            <a:endParaRPr lang="ru-RU" sz="2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2D7F390-EEB8-4B31-A4D8-53EF91D05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3124" y="214290"/>
            <a:ext cx="4342611" cy="37862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3FC18AB-5578-45F4-B7ED-26134636EB24}"/>
              </a:ext>
            </a:extLst>
          </p:cNvPr>
          <p:cNvSpPr txBox="1"/>
          <p:nvPr/>
        </p:nvSpPr>
        <p:spPr>
          <a:xfrm>
            <a:off x="500034" y="428604"/>
            <a:ext cx="332372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бывают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часы песочные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точные!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них песчинки текут – секунды бегут!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песчинки собрались – холмиком улеглись!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колбочке из стекла,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и минутка истекла!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4143380"/>
            <a:ext cx="79296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Беседы: «История часов, или какие бывают часы?», «Какие часы были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давным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- давно», «Что мы делаем в разное время?», «Что случится, если часы будут идти по-разному?», «Часы у меня дома», «Часы моей бабушки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3792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DF979E-DE53-472F-9C24-839FE68E9D1F}"/>
              </a:ext>
            </a:extLst>
          </p:cNvPr>
          <p:cNvSpPr txBox="1"/>
          <p:nvPr/>
        </p:nvSpPr>
        <p:spPr>
          <a:xfrm>
            <a:off x="321898" y="260648"/>
            <a:ext cx="8815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Механические часы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представляют собой часы, использующие гиревой или пружинный источник энергии, в качестве колебательной системы применяется маятниковый или балансовый регулятор.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5C2D096-3F7B-4760-BF24-9FC9259E963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285860"/>
            <a:ext cx="2143140" cy="2737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7A68432-B326-47BB-A72C-1B85DE5C1410}"/>
              </a:ext>
            </a:extLst>
          </p:cNvPr>
          <p:cNvSpPr txBox="1"/>
          <p:nvPr/>
        </p:nvSpPr>
        <p:spPr>
          <a:xfrm>
            <a:off x="2994385" y="1391167"/>
            <a:ext cx="61363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того, чтобы прибор не воспринимал колебания, стали использовать кристалл кварца. Так появились кварцевые часы. Сначала этот прибор был размером с целую комнату. Спустя годы они стали самыми доступными и популярными.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CF7CE77-60EF-4BCE-84CF-A4F011E3B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952" y="3071811"/>
            <a:ext cx="3642261" cy="271464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071942"/>
            <a:ext cx="50006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Чтение художественной литературы: Анофриев «Тик- Так», Берестов «Без четверти шесть». Стихи о человеке и его часах. (С.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Баруздин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), «Песочные часы»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Мирошникова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Ирина, «Стихи про часы и о времени» Часы с боем», «Часы с кукушкой», С. Прокофьевой «Петушок», «Сказка о потерянном времени»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917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804369-AAAA-40C5-AC5E-3FE8448DD05D}"/>
              </a:ext>
            </a:extLst>
          </p:cNvPr>
          <p:cNvSpPr txBox="1"/>
          <p:nvPr/>
        </p:nvSpPr>
        <p:spPr>
          <a:xfrm>
            <a:off x="143508" y="45720"/>
            <a:ext cx="88569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Часы - куранты на Спасской башне </a:t>
            </a:r>
            <a:r>
              <a:rPr lang="ru-RU" sz="200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Московского Кремля, 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одни из древнейших действующих башенных механических часов в мире. Ежегодно на фоне Спасской башни </a:t>
            </a:r>
            <a:r>
              <a:rPr lang="ru-RU" sz="200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РФ 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выступает с </a:t>
            </a:r>
            <a:r>
              <a:rPr lang="ru-RU" sz="200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поздравительной речью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а звон колоколов объявляет о наступлении </a:t>
            </a:r>
            <a:r>
              <a:rPr lang="ru-RU" sz="200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Нового года.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4A81F14-72E0-436F-AADC-F4DD5B4F77AA}"/>
              </a:ext>
            </a:extLst>
          </p:cNvPr>
          <p:cNvSpPr txBox="1"/>
          <p:nvPr/>
        </p:nvSpPr>
        <p:spPr>
          <a:xfrm>
            <a:off x="323528" y="5105484"/>
            <a:ext cx="63367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Helvetica Neue"/>
              </a:rPr>
              <a:t>В середине прошлого века 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придумали </a:t>
            </a:r>
            <a:r>
              <a:rPr lang="ru-RU" u="sng" dirty="0">
                <a:solidFill>
                  <a:srgbClr val="000000"/>
                </a:solidFill>
                <a:latin typeface="Helvetica Neue"/>
              </a:rPr>
              <a:t>электронные </a:t>
            </a:r>
            <a:r>
              <a:rPr lang="ru-RU" b="0" i="0" u="sng" dirty="0">
                <a:solidFill>
                  <a:srgbClr val="000000"/>
                </a:solidFill>
                <a:latin typeface="Helvetica Neue"/>
              </a:rPr>
              <a:t>часы</a:t>
            </a:r>
            <a:r>
              <a:rPr lang="ru-RU" b="0" i="0" dirty="0">
                <a:solidFill>
                  <a:srgbClr val="000000"/>
                </a:solidFill>
                <a:effectLst/>
                <a:latin typeface="Helvetica Neue"/>
              </a:rPr>
              <a:t>. Привычный циферблат вытиснился электронным табло, на котором светились электронные цифры. Кроме того, появились часы с калькулятором, с будильником и даже встроенным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Helvetica Neue"/>
              </a:rPr>
              <a:t>миникомпьютером</a:t>
            </a:r>
            <a:r>
              <a:rPr lang="ru-RU" b="0" i="0" dirty="0">
                <a:solidFill>
                  <a:srgbClr val="000000"/>
                </a:solidFill>
                <a:effectLst/>
                <a:latin typeface="Helvetica Neue"/>
              </a:rPr>
              <a:t>. 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27D9FB9-7134-4767-B0C0-58C332C07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9" y="4975466"/>
            <a:ext cx="2335520" cy="18825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F70EA31-7454-42DB-93D9-EB146DF43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369159"/>
            <a:ext cx="6483349" cy="359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0840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6C01F91-3FFE-45C3-8DE7-FD97A70D1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016" y="19080"/>
            <a:ext cx="5076056" cy="27363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4D95CA4-673B-4D9C-B482-A22EE8050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6464"/>
            <a:ext cx="5816734" cy="3065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1477B8-9672-4CD1-B0ED-7483D4E12DDF}"/>
              </a:ext>
            </a:extLst>
          </p:cNvPr>
          <p:cNvSpPr txBox="1"/>
          <p:nvPr/>
        </p:nvSpPr>
        <p:spPr>
          <a:xfrm>
            <a:off x="-14848" y="116632"/>
            <a:ext cx="4874880" cy="3528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Часы будущего – это лаконичные внешне и совершенные по функционалу устройства, которые заменят целый набор необходимых предметов. Используя их, можно будет расплачиваться за товары, следить за здоровьем, настраивать будильник в соответствии с фазами сна, узнавать погоду, находить ключи. И многое другое станет возможным, благодаря лишь одному универсальному наручному хронометру.</a:t>
            </a:r>
          </a:p>
        </p:txBody>
      </p:sp>
    </p:spTree>
    <p:extLst>
      <p:ext uri="{BB962C8B-B14F-4D97-AF65-F5344CB8AC3E}">
        <p14:creationId xmlns:p14="http://schemas.microsoft.com/office/powerpoint/2010/main" xmlns="" val="4288662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67FEEF1-3A7C-4A7C-ABF1-CD3A8B629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80426">
            <a:off x="319640" y="4073811"/>
            <a:ext cx="3231160" cy="24203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6890D97-BBA5-404D-9C01-67B50AF71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15815" cy="38304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5847946-69F7-4533-989A-E2A80FAE0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05904">
            <a:off x="5514526" y="4004679"/>
            <a:ext cx="3225064" cy="24203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5707ED-53F8-40D5-A1D3-F624344E8E69}"/>
              </a:ext>
            </a:extLst>
          </p:cNvPr>
          <p:cNvSpPr txBox="1"/>
          <p:nvPr/>
        </p:nvSpPr>
        <p:spPr>
          <a:xfrm>
            <a:off x="3248679" y="325413"/>
            <a:ext cx="5112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«Скучен день до вечера, когда делать нечего»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1DC48CB-E24D-4CE9-8143-E71A0967C6E1}"/>
              </a:ext>
            </a:extLst>
          </p:cNvPr>
          <p:cNvSpPr txBox="1"/>
          <p:nvPr/>
        </p:nvSpPr>
        <p:spPr>
          <a:xfrm>
            <a:off x="3248679" y="774023"/>
            <a:ext cx="5085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«Время как воробей: упустишь — не поймаешь»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FEE0AA2-1B73-429F-B40F-D7E70A936E47}"/>
              </a:ext>
            </a:extLst>
          </p:cNvPr>
          <p:cNvSpPr txBox="1"/>
          <p:nvPr/>
        </p:nvSpPr>
        <p:spPr>
          <a:xfrm>
            <a:off x="3248679" y="176554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«Делу — время, а потехе — час»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9A933E-2800-4630-8F26-AD0F70126D18}"/>
              </a:ext>
            </a:extLst>
          </p:cNvPr>
          <p:cNvSpPr txBox="1"/>
          <p:nvPr/>
        </p:nvSpPr>
        <p:spPr>
          <a:xfrm>
            <a:off x="3268466" y="230846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«Время дороже золота»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0DAF7DD-77D6-44FE-9353-FC133992587E}"/>
              </a:ext>
            </a:extLst>
          </p:cNvPr>
          <p:cNvSpPr txBox="1"/>
          <p:nvPr/>
        </p:nvSpPr>
        <p:spPr>
          <a:xfrm>
            <a:off x="3275856" y="28100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«Поспешишь — людей насмешишь»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5E637EF-DCBA-4F56-AF15-BF445CEAC32D}"/>
              </a:ext>
            </a:extLst>
          </p:cNvPr>
          <p:cNvSpPr txBox="1"/>
          <p:nvPr/>
        </p:nvSpPr>
        <p:spPr>
          <a:xfrm>
            <a:off x="3275856" y="332034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«Упустишь минуту — потеряешь час»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5FFC4A4-10A5-4E27-A1C3-AE3EF922CB6F}"/>
              </a:ext>
            </a:extLst>
          </p:cNvPr>
          <p:cNvSpPr txBox="1"/>
          <p:nvPr/>
        </p:nvSpPr>
        <p:spPr>
          <a:xfrm>
            <a:off x="3295644" y="131192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«Пропущенный час годом не нагонишь»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00364" y="38576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Arial Black" pitchFamily="34" charset="0"/>
              </a:rPr>
              <a:t>Знакомство с пословицами, поговорками о часах, времени.</a:t>
            </a:r>
            <a:endParaRPr lang="ru-RU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5858043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526</TotalTime>
  <Words>897</Words>
  <Application>Microsoft Office PowerPoint</Application>
  <PresentationFormat>Экран (4:3)</PresentationFormat>
  <Paragraphs>75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Капля</vt:lpstr>
      <vt:lpstr>Муниципальное автономное дошкольное образовательное учреждение - детский сад общеразвивающего вида с приоритетным осуществлением деятельности по физическому развитию воспитанников № 358  «Лесная полянка»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111</cp:lastModifiedBy>
  <cp:revision>108</cp:revision>
  <dcterms:created xsi:type="dcterms:W3CDTF">2019-12-11T16:08:05Z</dcterms:created>
  <dcterms:modified xsi:type="dcterms:W3CDTF">2024-10-29T05:15:03Z</dcterms:modified>
</cp:coreProperties>
</file>