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7" r:id="rId14"/>
    <p:sldId id="269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189C41-4504-88F8-6EF5-919B3017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9" t="29453" r="1652" b="312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0125-0312-D64C-5A90-876FE4711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96" y="839827"/>
            <a:ext cx="10908792" cy="1562682"/>
          </a:xfrm>
        </p:spPr>
        <p:txBody>
          <a:bodyPr/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Чемоданчик путешествий </a:t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6A13CA-C9E2-5D28-B777-E1582AC94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5182285"/>
            <a:ext cx="8825658" cy="8614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0" dirty="0">
                <a:solidFill>
                  <a:schemeClr val="bg1"/>
                </a:solidFill>
                <a:effectLst/>
                <a:latin typeface="Comfortaa" pitchFamily="2" charset="0"/>
              </a:rPr>
              <a:t>«Важно не то, куда ты попадешь в конце, а какие приключения встретят тебя на этом пути.»</a:t>
            </a:r>
          </a:p>
          <a:p>
            <a:r>
              <a:rPr lang="ru-RU" dirty="0"/>
              <a:t>© ПЕНЕЛОПА РАЙЛИ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FAEE577-39F7-3A11-23C7-8AFBFA3F9FBA}"/>
              </a:ext>
            </a:extLst>
          </p:cNvPr>
          <p:cNvSpPr txBox="1">
            <a:spLocks/>
          </p:cNvSpPr>
          <p:nvPr/>
        </p:nvSpPr>
        <p:spPr>
          <a:xfrm>
            <a:off x="7562088" y="5559552"/>
            <a:ext cx="4425696" cy="10086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руководитель: 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воспитатель Черных </a:t>
            </a:r>
            <a:r>
              <a:rPr lang="ru-RU" sz="1000" dirty="0" err="1">
                <a:solidFill>
                  <a:schemeClr val="bg1"/>
                </a:solidFill>
                <a:latin typeface="Comfortaa" pitchFamily="2" charset="0"/>
              </a:rPr>
              <a:t>ольга</a:t>
            </a:r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Comfortaa" pitchFamily="2" charset="0"/>
              </a:rPr>
              <a:t>анатольевна</a:t>
            </a:r>
            <a:endParaRPr lang="ru-RU" sz="1000" dirty="0">
              <a:solidFill>
                <a:schemeClr val="bg1"/>
              </a:solidFill>
              <a:latin typeface="Comfortaa" pitchFamily="2" charset="0"/>
            </a:endParaRPr>
          </a:p>
          <a:p>
            <a:pPr algn="r"/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Выполнил Воспитанник подготовительной группы: 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Бабин </a:t>
            </a:r>
            <a:r>
              <a:rPr lang="ru-RU" sz="1000" dirty="0" err="1">
                <a:solidFill>
                  <a:schemeClr val="bg1"/>
                </a:solidFill>
                <a:latin typeface="Comfortaa" pitchFamily="2" charset="0"/>
              </a:rPr>
              <a:t>михаил</a:t>
            </a:r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Comfortaa" pitchFamily="2" charset="0"/>
              </a:rPr>
              <a:t>александрович</a:t>
            </a:r>
            <a:r>
              <a:rPr lang="ru-RU" sz="1000" dirty="0">
                <a:solidFill>
                  <a:schemeClr val="bg1"/>
                </a:solidFill>
                <a:latin typeface="Comfortaa" pitchFamily="2" charset="0"/>
              </a:rPr>
              <a:t> 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A4C410B-C098-DD70-75B2-9DC179235350}"/>
              </a:ext>
            </a:extLst>
          </p:cNvPr>
          <p:cNvSpPr txBox="1">
            <a:spLocks/>
          </p:cNvSpPr>
          <p:nvPr/>
        </p:nvSpPr>
        <p:spPr>
          <a:xfrm>
            <a:off x="704088" y="165704"/>
            <a:ext cx="10808208" cy="634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solidFill>
                  <a:schemeClr val="tx1"/>
                </a:solidFill>
                <a:latin typeface="Comfortaa" pitchFamily="2" charset="0"/>
              </a:rPr>
              <a:t>Муниципальное автономное дошкольное образовательное учреждение – детский сад общеразвивающего вида с приоритетным осуществлением деятельности по физическому развитию воспитанников №358 «лесная полянка»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6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E0FC7D-3452-14AC-08B9-45DA0BD64A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8128" y="2603500"/>
            <a:ext cx="2559556" cy="3416300"/>
          </a:xfrm>
          <a:prstGeom prst="roundRect">
            <a:avLst>
              <a:gd name="adj" fmla="val 737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C40776-860D-2988-A66E-AC9AA00FA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5758" y="2603500"/>
            <a:ext cx="4550321" cy="3416300"/>
          </a:xfrm>
          <a:prstGeom prst="roundRect">
            <a:avLst>
              <a:gd name="adj" fmla="val 515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444E2295-4406-2C7C-D927-45B535E13001}"/>
              </a:ext>
            </a:extLst>
          </p:cNvPr>
          <p:cNvSpPr txBox="1">
            <a:spLocks/>
          </p:cNvSpPr>
          <p:nvPr/>
        </p:nvSpPr>
        <p:spPr bwMode="gray">
          <a:xfrm>
            <a:off x="1154954" y="560742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 реку Исеть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90AE8-53B3-B70B-5BF1-1AFD224898A4}"/>
              </a:ext>
            </a:extLst>
          </p:cNvPr>
          <p:cNvSpPr txBox="1"/>
          <p:nvPr/>
        </p:nvSpPr>
        <p:spPr>
          <a:xfrm>
            <a:off x="1154954" y="1261872"/>
            <a:ext cx="986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Там я впервые познакомился с рыбалкой и мне подарили свою маленькую удочку</a:t>
            </a:r>
          </a:p>
        </p:txBody>
      </p:sp>
    </p:spTree>
    <p:extLst>
      <p:ext uri="{BB962C8B-B14F-4D97-AF65-F5344CB8AC3E}">
        <p14:creationId xmlns:p14="http://schemas.microsoft.com/office/powerpoint/2010/main" val="275873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71C654E-6009-C934-E203-0017C318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много путешествовали в родном городе Екатеринбурге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F796958-B732-880E-8D39-A48385890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015"/>
          <a:stretch/>
        </p:blipFill>
        <p:spPr>
          <a:xfrm>
            <a:off x="10149839" y="466344"/>
            <a:ext cx="1816773" cy="2756038"/>
          </a:xfrm>
          <a:prstGeom prst="roundRect">
            <a:avLst>
              <a:gd name="adj" fmla="val 45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84B2231F-1F0C-8F56-3638-1696E7D7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146178"/>
            <a:ext cx="2793158" cy="3129279"/>
          </a:xfrm>
        </p:spPr>
        <p:txBody>
          <a:bodyPr/>
          <a:lstStyle/>
          <a:p>
            <a:r>
              <a:rPr lang="ru-RU" dirty="0"/>
              <a:t>Я увидел настоящие яхты и узнал, как проходят соревнования по яхтингу</a:t>
            </a:r>
          </a:p>
          <a:p>
            <a:endParaRPr lang="ru-RU" dirty="0"/>
          </a:p>
          <a:p>
            <a:r>
              <a:rPr lang="ru-RU" dirty="0"/>
              <a:t>А еще прокатился на настоящем поезде! У нас с машинистом получился классный тандем – я показываю, он гудит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F068A6-A219-6ACB-7D14-24C945FB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346" y="466344"/>
            <a:ext cx="2064877" cy="2756040"/>
          </a:xfrm>
          <a:prstGeom prst="roundRect">
            <a:avLst>
              <a:gd name="adj" fmla="val 47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0682A-3173-77CA-F014-3069465C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53" r="18469"/>
          <a:stretch/>
        </p:blipFill>
        <p:spPr>
          <a:xfrm>
            <a:off x="7315200" y="466344"/>
            <a:ext cx="2704956" cy="2756038"/>
          </a:xfrm>
          <a:prstGeom prst="roundRect">
            <a:avLst>
              <a:gd name="adj" fmla="val 55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63FA03-4332-0789-6AA0-87B1D82D2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945" y="3386975"/>
            <a:ext cx="2168255" cy="2900675"/>
          </a:xfrm>
          <a:prstGeom prst="roundRect">
            <a:avLst>
              <a:gd name="adj" fmla="val 52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D3ED84-3A36-0191-BDC4-F5BF3B72E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677" y="3386975"/>
            <a:ext cx="2168254" cy="2900674"/>
          </a:xfrm>
          <a:prstGeom prst="roundRect">
            <a:avLst>
              <a:gd name="adj" fmla="val 48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7BD463-6B3A-3504-F620-111D251BD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811" y="3386975"/>
            <a:ext cx="2168255" cy="2900675"/>
          </a:xfrm>
          <a:prstGeom prst="roundRect">
            <a:avLst>
              <a:gd name="adj" fmla="val 40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746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09BE974-C1E3-818E-FC12-82166657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21" y="660120"/>
            <a:ext cx="8761413" cy="706964"/>
          </a:xfrm>
        </p:spPr>
        <p:txBody>
          <a:bodyPr/>
          <a:lstStyle/>
          <a:p>
            <a:r>
              <a:rPr lang="ru-RU" dirty="0"/>
              <a:t>Но чаще мы ходили в походы в лес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AEF6-0302-57AF-3217-54CD5F3F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95" y="2686584"/>
            <a:ext cx="2630729" cy="3511296"/>
          </a:xfrm>
          <a:prstGeom prst="roundRect">
            <a:avLst>
              <a:gd name="adj" fmla="val 484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C3E529-172A-98E2-EA66-E1353120A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271" y="2686584"/>
            <a:ext cx="2630729" cy="3511296"/>
          </a:xfrm>
          <a:prstGeom prst="roundRect">
            <a:avLst>
              <a:gd name="adj" fmla="val 519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8818CB-F3CA-FDE9-77F8-427454849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347" y="2686584"/>
            <a:ext cx="2630729" cy="3511296"/>
          </a:xfrm>
          <a:prstGeom prst="roundRect">
            <a:avLst>
              <a:gd name="adj" fmla="val 58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53CF57-F680-DE4D-445F-79400918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423" y="2686584"/>
            <a:ext cx="2633472" cy="3511296"/>
          </a:xfrm>
          <a:prstGeom prst="roundRect">
            <a:avLst>
              <a:gd name="adj" fmla="val 41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E6EFF1-DFCB-E51E-3083-0A34D46A9CBA}"/>
              </a:ext>
            </a:extLst>
          </p:cNvPr>
          <p:cNvSpPr txBox="1"/>
          <p:nvPr/>
        </p:nvSpPr>
        <p:spPr>
          <a:xfrm>
            <a:off x="1154954" y="1261872"/>
            <a:ext cx="849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 их я особенно люблю, потому что можно взять с собой нашу собаку</a:t>
            </a:r>
          </a:p>
        </p:txBody>
      </p:sp>
    </p:spTree>
    <p:extLst>
      <p:ext uri="{BB962C8B-B14F-4D97-AF65-F5344CB8AC3E}">
        <p14:creationId xmlns:p14="http://schemas.microsoft.com/office/powerpoint/2010/main" val="143704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288733-B87A-EFDF-893B-5C983A42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родился Мирон – стало еще веселее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B8F113-3638-E1FB-0602-CB5C3C6359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429" b="35429"/>
          <a:stretch>
            <a:fillRect/>
          </a:stretch>
        </p:blipFill>
        <p:spPr>
          <a:xfrm>
            <a:off x="1154956" y="530352"/>
            <a:ext cx="9225754" cy="3584448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C7424015-80F6-C859-E36E-E331CCB1C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Теперь у меня всегда был рядом друг, с которым я мог разделить свои эмоции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4D17862A-218C-C7D4-A731-767565ED8F03}"/>
              </a:ext>
            </a:extLst>
          </p:cNvPr>
          <p:cNvSpPr txBox="1">
            <a:spLocks/>
          </p:cNvSpPr>
          <p:nvPr/>
        </p:nvSpPr>
        <p:spPr bwMode="gray">
          <a:xfrm>
            <a:off x="9713740" y="6030377"/>
            <a:ext cx="2171386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Уверен, вы улыбнулись)</a:t>
            </a:r>
          </a:p>
        </p:txBody>
      </p:sp>
    </p:spTree>
    <p:extLst>
      <p:ext uri="{BB962C8B-B14F-4D97-AF65-F5344CB8AC3E}">
        <p14:creationId xmlns:p14="http://schemas.microsoft.com/office/powerpoint/2010/main" val="343086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786442A-A5DC-F0FE-2E72-61EDEBDA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377" y="1075944"/>
            <a:ext cx="2793159" cy="1600200"/>
          </a:xfrm>
        </p:spPr>
        <p:txBody>
          <a:bodyPr/>
          <a:lstStyle/>
          <a:p>
            <a:r>
              <a:rPr lang="ru-RU" dirty="0"/>
              <a:t>Теперь наши путешествия обрели новые краски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4024C4C-2ED7-0FBB-AD4C-C4FA1752E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5378" y="2676144"/>
            <a:ext cx="2793158" cy="312927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первую очередь мы познакомили Мирона с местами, которые успели объехать без него, а после – стали расширять границы наших путешествий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chemeClr val="bg1"/>
                </a:solidFill>
              </a:rPr>
              <a:t>Кадниково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Березовские пески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chemeClr val="bg1"/>
                </a:solidFill>
              </a:rPr>
              <a:t>Шайтанский</a:t>
            </a:r>
            <a:r>
              <a:rPr lang="ru-RU" dirty="0">
                <a:solidFill>
                  <a:schemeClr val="bg1"/>
                </a:solidFill>
              </a:rPr>
              <a:t> рудник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chemeClr val="bg1"/>
                </a:solidFill>
              </a:rPr>
              <a:t>Канашак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 другие, не менее прекрасные места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6A9C3-4393-C8BE-2246-F6898DD04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144" y="465580"/>
            <a:ext cx="2793158" cy="2793158"/>
          </a:xfrm>
          <a:prstGeom prst="roundRect">
            <a:avLst>
              <a:gd name="adj" fmla="val 42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40B205-8AC0-516F-B83E-3FC1F507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553" y="3319272"/>
            <a:ext cx="2304861" cy="3073148"/>
          </a:xfrm>
          <a:prstGeom prst="roundRect">
            <a:avLst>
              <a:gd name="adj" fmla="val 59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983667-2A7E-144D-3933-DE996CB0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295"/>
          <a:stretch/>
        </p:blipFill>
        <p:spPr>
          <a:xfrm>
            <a:off x="9920447" y="465580"/>
            <a:ext cx="2080261" cy="3057144"/>
          </a:xfrm>
          <a:prstGeom prst="roundRect">
            <a:avLst>
              <a:gd name="adj" fmla="val 56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B53825-CDD2-8F2B-FEDA-D91B9688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448" y="3602736"/>
            <a:ext cx="2080260" cy="2773680"/>
          </a:xfrm>
          <a:prstGeom prst="roundRect">
            <a:avLst>
              <a:gd name="adj" fmla="val 479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8FA8D5-AD1B-E729-D4E3-B83127C6E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002" y="3319272"/>
            <a:ext cx="2292858" cy="3057144"/>
          </a:xfrm>
          <a:prstGeom prst="roundRect">
            <a:avLst>
              <a:gd name="adj" fmla="val 47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Объект 8">
            <a:extLst>
              <a:ext uri="{FF2B5EF4-FFF2-40B4-BE49-F238E27FC236}">
                <a16:creationId xmlns:a16="http://schemas.microsoft.com/office/drawing/2014/main" id="{AC1B0558-5188-74A4-BD7C-E0098D2A3D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81" b="9499"/>
          <a:stretch/>
        </p:blipFill>
        <p:spPr>
          <a:xfrm>
            <a:off x="7977890" y="465580"/>
            <a:ext cx="1869970" cy="2793158"/>
          </a:xfrm>
          <a:prstGeom prst="roundRect">
            <a:avLst>
              <a:gd name="adj" fmla="val 44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34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FAC4C-3FA7-E8D4-1054-7FF0428D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14" y="1030224"/>
            <a:ext cx="2793159" cy="1600200"/>
          </a:xfrm>
        </p:spPr>
        <p:txBody>
          <a:bodyPr/>
          <a:lstStyle/>
          <a:p>
            <a:r>
              <a:rPr lang="ru-RU" dirty="0"/>
              <a:t>Мы научили Мирона рыбачить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0EF10B-6711-5994-0AD7-0DFBA70D8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515" y="2630424"/>
            <a:ext cx="2793158" cy="3129279"/>
          </a:xfrm>
        </p:spPr>
        <p:txBody>
          <a:bodyPr/>
          <a:lstStyle/>
          <a:p>
            <a:r>
              <a:rPr lang="ru-RU" dirty="0"/>
              <a:t>И стали «коллекционировать» места для рыбалки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Волчихинское водохранилище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Река Исеть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Озеро </a:t>
            </a:r>
            <a:r>
              <a:rPr lang="ru-RU" dirty="0" err="1">
                <a:solidFill>
                  <a:schemeClr val="bg1"/>
                </a:solidFill>
              </a:rPr>
              <a:t>Окункуль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Чусовское озеро </a:t>
            </a:r>
          </a:p>
          <a:p>
            <a:r>
              <a:rPr lang="ru-RU" dirty="0"/>
              <a:t>Этот список можно продолжать очень долго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53060F-C3A8-080B-8E85-DFCDA787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52" b="15587"/>
          <a:stretch/>
        </p:blipFill>
        <p:spPr>
          <a:xfrm>
            <a:off x="5092575" y="457200"/>
            <a:ext cx="2413752" cy="2423160"/>
          </a:xfrm>
          <a:prstGeom prst="roundRect">
            <a:avLst>
              <a:gd name="adj" fmla="val 45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C861D7-014A-38C9-98F5-C5464864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0" b="13230"/>
          <a:stretch/>
        </p:blipFill>
        <p:spPr>
          <a:xfrm>
            <a:off x="7669876" y="457200"/>
            <a:ext cx="2413752" cy="2423761"/>
          </a:xfrm>
          <a:prstGeom prst="roundRect">
            <a:avLst>
              <a:gd name="adj" fmla="val 45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256E53-DD84-4E51-F281-3F31C4F5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921" r="34991" b="30429"/>
          <a:stretch/>
        </p:blipFill>
        <p:spPr>
          <a:xfrm>
            <a:off x="5105489" y="2953039"/>
            <a:ext cx="4449991" cy="3447761"/>
          </a:xfrm>
          <a:prstGeom prst="roundRect">
            <a:avLst>
              <a:gd name="adj" fmla="val 42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82C470-3207-746B-C4C4-40AD174E7D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9955"/>
          <a:stretch/>
        </p:blipFill>
        <p:spPr>
          <a:xfrm>
            <a:off x="9632614" y="2953038"/>
            <a:ext cx="2413752" cy="3434819"/>
          </a:xfrm>
          <a:prstGeom prst="roundRect">
            <a:avLst>
              <a:gd name="adj" fmla="val 41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882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EBB45C-4BEA-149B-2AFA-5DCD5A549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041"/>
          <a:stretch/>
        </p:blipFill>
        <p:spPr>
          <a:xfrm>
            <a:off x="505730" y="244309"/>
            <a:ext cx="3862625" cy="1511501"/>
          </a:xfrm>
          <a:prstGeom prst="roundRect">
            <a:avLst>
              <a:gd name="adj" fmla="val 517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9C5A30-7A36-2BAD-CB5F-4FBA43F4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550" y="4822074"/>
            <a:ext cx="8825657" cy="566738"/>
          </a:xfrm>
        </p:spPr>
        <p:txBody>
          <a:bodyPr/>
          <a:lstStyle/>
          <a:p>
            <a:r>
              <a:rPr lang="ru-RU" dirty="0"/>
              <a:t>Мирон полюбил путешествия с палаткой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308D8B4-2E6A-ABFC-5346-549DE4061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1550" y="5392064"/>
            <a:ext cx="10329908" cy="800127"/>
          </a:xfrm>
        </p:spPr>
        <p:txBody>
          <a:bodyPr>
            <a:normAutofit/>
          </a:bodyPr>
          <a:lstStyle/>
          <a:p>
            <a:r>
              <a:rPr lang="ru-RU" dirty="0"/>
              <a:t>И мы отправились на берег озера Иткуля на 7 дней – это было потрясающее приключение. Мы много купались, посетили оленью ферму, где кормили разных животных с рук, готовили на костре и ловили «падающие звезды»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56382-5A8C-2B95-A864-2C132330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85" b="15474"/>
          <a:stretch/>
        </p:blipFill>
        <p:spPr>
          <a:xfrm>
            <a:off x="6534877" y="241415"/>
            <a:ext cx="3512330" cy="1507889"/>
          </a:xfrm>
          <a:prstGeom prst="roundRect">
            <a:avLst>
              <a:gd name="adj" fmla="val 39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AD01DF-46E8-6AC0-E6C9-5EED9531F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31" y="1828912"/>
            <a:ext cx="2540639" cy="2540639"/>
          </a:xfrm>
          <a:prstGeom prst="roundRect">
            <a:avLst>
              <a:gd name="adj" fmla="val 40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2D7ED0-7B4A-12BF-84AC-B0E0849D39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002"/>
          <a:stretch/>
        </p:blipFill>
        <p:spPr>
          <a:xfrm>
            <a:off x="4508566" y="238162"/>
            <a:ext cx="1912896" cy="1511142"/>
          </a:xfrm>
          <a:prstGeom prst="roundRect">
            <a:avLst>
              <a:gd name="adj" fmla="val 456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9434BD-3AAF-566D-366A-27A0433082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296"/>
          <a:stretch/>
        </p:blipFill>
        <p:spPr>
          <a:xfrm>
            <a:off x="3178036" y="1845606"/>
            <a:ext cx="2971495" cy="2523944"/>
          </a:xfrm>
          <a:prstGeom prst="roundRect">
            <a:avLst>
              <a:gd name="adj" fmla="val 39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9E6110-3104-F281-7108-E920BCEC5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741" y="1830394"/>
            <a:ext cx="1886648" cy="2523944"/>
          </a:xfrm>
          <a:prstGeom prst="roundRect">
            <a:avLst>
              <a:gd name="adj" fmla="val 45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50C8404-D115-4D19-CF65-CE03B4F76F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823" b="10519"/>
          <a:stretch/>
        </p:blipFill>
        <p:spPr>
          <a:xfrm>
            <a:off x="8291041" y="1828799"/>
            <a:ext cx="2971495" cy="2522135"/>
          </a:xfrm>
          <a:prstGeom prst="roundRect">
            <a:avLst>
              <a:gd name="adj" fmla="val 39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900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6A0B898-5599-E7A6-DE02-557F5EAF2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Но тогда мы еще не знали, что главное путешествие у нас впереди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42A5FA04-1B30-7231-F11F-B96078EEFF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Екатеринбург – </a:t>
            </a:r>
            <a:r>
              <a:rPr lang="ru-RU" dirty="0" err="1"/>
              <a:t>анапа</a:t>
            </a:r>
            <a:r>
              <a:rPr lang="ru-RU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72400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A648C-60FC-DA09-ADC4-6C0BC6C7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97" y="704617"/>
            <a:ext cx="8761413" cy="706964"/>
          </a:xfrm>
        </p:spPr>
        <p:txBody>
          <a:bodyPr/>
          <a:lstStyle/>
          <a:p>
            <a:r>
              <a:rPr lang="ru-RU" dirty="0"/>
              <a:t>Десятки городов, деревень, горы и серпантины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0E5673-412A-640E-29F7-FD1993DFD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4324"/>
          <a:stretch/>
        </p:blipFill>
        <p:spPr>
          <a:xfrm>
            <a:off x="128016" y="2306761"/>
            <a:ext cx="10570464" cy="441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BE503-25F7-0EDD-B0EE-1EAA71E2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224" y="2835050"/>
            <a:ext cx="2498511" cy="331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6105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4A262F-7375-1D36-34DB-0B78832B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 когда-нибудь обедали на горе?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00D5F5-9276-A3C4-E1EA-A20E423B33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24" r="3124"/>
          <a:stretch>
            <a:fillRect/>
          </a:stretch>
        </p:blipFill>
        <p:spPr>
          <a:xfrm>
            <a:off x="8083570" y="4160736"/>
            <a:ext cx="1768736" cy="2505788"/>
          </a:xfrm>
          <a:prstGeom prst="roundRect">
            <a:avLst>
              <a:gd name="adj" fmla="val 42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B612966C-AE69-94DC-723B-8C0D5BA91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Это непередаваемые ощущения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E044D5-733F-E040-DBC8-8D6F3B6E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74"/>
          <a:stretch/>
        </p:blipFill>
        <p:spPr>
          <a:xfrm>
            <a:off x="6096000" y="307250"/>
            <a:ext cx="5743877" cy="3811246"/>
          </a:xfrm>
          <a:prstGeom prst="roundRect">
            <a:avLst>
              <a:gd name="adj" fmla="val 32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9FE5AD-1CAA-98D6-88CA-8FCA9D523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60736"/>
            <a:ext cx="1886712" cy="2505789"/>
          </a:xfrm>
          <a:prstGeom prst="roundRect">
            <a:avLst>
              <a:gd name="adj" fmla="val 50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62B977-0715-E06E-88C0-D2042F52C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165" y="4160735"/>
            <a:ext cx="1886712" cy="2505789"/>
          </a:xfrm>
          <a:prstGeom prst="roundRect">
            <a:avLst>
              <a:gd name="adj" fmla="val 45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649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CAAF8-560A-3E07-7ACB-F77D1523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Путешествие = приключение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6B99D-649A-C20A-111F-AD7643CD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294" y="2338324"/>
            <a:ext cx="8761412" cy="34163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Мы не ездим за границу, и вообще – редко выезжаем за пределы Свердловской области, но к каждой поездке мы относимся как к путешествию, потому что никогда не знаем, что встретится на пути…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C1F38-16E6-34EC-2FDA-3F889A14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7" b="37731"/>
          <a:stretch/>
        </p:blipFill>
        <p:spPr>
          <a:xfrm>
            <a:off x="111252" y="3441699"/>
            <a:ext cx="11969496" cy="3210319"/>
          </a:xfrm>
          <a:prstGeom prst="roundRect">
            <a:avLst>
              <a:gd name="adj" fmla="val 46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4221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B881A-9B11-F8A7-E8C2-724833A9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 путь был долгим, но оно того стоило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F1D90F-0309-A396-5B70-24E7C4A9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Мы провели неделю в Волгограде, побывали в Тольятти, встретились с друзьями в Краснодаре, погостили у прабабушки в Тимашевске, и целых 3 недели прожили в Анапе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DB9897-15FA-EC7B-45C7-1C886063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07" y="2293290"/>
            <a:ext cx="3410497" cy="2506715"/>
          </a:xfrm>
          <a:prstGeom prst="roundRect">
            <a:avLst>
              <a:gd name="adj" fmla="val 49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12808A-F5A0-BC5D-51D3-F5CFB7B841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55" b="42035"/>
          <a:stretch/>
        </p:blipFill>
        <p:spPr>
          <a:xfrm>
            <a:off x="6096000" y="4928616"/>
            <a:ext cx="6011147" cy="1684946"/>
          </a:xfrm>
          <a:prstGeom prst="roundRect">
            <a:avLst>
              <a:gd name="adj" fmla="val 58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DB9075-F723-1016-9C90-B88617245F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280" r="4347"/>
          <a:stretch/>
        </p:blipFill>
        <p:spPr>
          <a:xfrm>
            <a:off x="10396728" y="1693332"/>
            <a:ext cx="1645920" cy="2935960"/>
          </a:xfrm>
          <a:prstGeom prst="roundRect">
            <a:avLst>
              <a:gd name="adj" fmla="val 61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E153EF-92FC-DF8E-E84E-87DDE92B73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181" b="18530"/>
          <a:stretch/>
        </p:blipFill>
        <p:spPr>
          <a:xfrm>
            <a:off x="6096000" y="429010"/>
            <a:ext cx="4209288" cy="1735669"/>
          </a:xfrm>
          <a:prstGeom prst="roundRect">
            <a:avLst>
              <a:gd name="adj" fmla="val 45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600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A39C5FAC-49A7-A104-C993-E25737EFA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416" y="2580455"/>
            <a:ext cx="2631414" cy="3519416"/>
          </a:xfrm>
          <a:prstGeom prst="roundRect">
            <a:avLst>
              <a:gd name="adj" fmla="val 48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CF2257-469D-200E-8379-A3F1A94FC8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40" b="24815"/>
          <a:stretch/>
        </p:blipFill>
        <p:spPr>
          <a:xfrm>
            <a:off x="6359756" y="2580454"/>
            <a:ext cx="2585872" cy="3519417"/>
          </a:xfrm>
          <a:prstGeom prst="roundRect">
            <a:avLst>
              <a:gd name="adj" fmla="val 570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6D6B36-BA93-6BDD-63AD-ABC45051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86" y="2580455"/>
            <a:ext cx="2631414" cy="3508552"/>
          </a:xfrm>
          <a:prstGeom prst="roundRect">
            <a:avLst>
              <a:gd name="adj" fmla="val 48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FB7C3-77D9-F499-64AB-8B8CC063F4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46" b="26639"/>
          <a:stretch/>
        </p:blipFill>
        <p:spPr>
          <a:xfrm>
            <a:off x="9214834" y="2580454"/>
            <a:ext cx="2421034" cy="3519417"/>
          </a:xfrm>
          <a:prstGeom prst="roundRect">
            <a:avLst>
              <a:gd name="adj" fmla="val 57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8763406A-54B4-8180-EE6F-05BAC872075D}"/>
              </a:ext>
            </a:extLst>
          </p:cNvPr>
          <p:cNvSpPr txBox="1">
            <a:spLocks/>
          </p:cNvSpPr>
          <p:nvPr/>
        </p:nvSpPr>
        <p:spPr bwMode="gray">
          <a:xfrm>
            <a:off x="1154953" y="69934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Волгоград – город герой!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A7D02E-0F48-E12D-D7D9-92AC2E9EA896}"/>
              </a:ext>
            </a:extLst>
          </p:cNvPr>
          <p:cNvSpPr txBox="1"/>
          <p:nvPr/>
        </p:nvSpPr>
        <p:spPr>
          <a:xfrm>
            <a:off x="1154953" y="1316736"/>
            <a:ext cx="10559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Мы несколько раз ходили на Мамаев курган, гуляли по набережной, </a:t>
            </a:r>
          </a:p>
          <a:p>
            <a:r>
              <a:rPr lang="ru-RU" dirty="0">
                <a:solidFill>
                  <a:schemeClr val="bg1"/>
                </a:solidFill>
              </a:rPr>
              <a:t>Родина Мать и зал воинской славы произвели на нас особенно сильное впечатление…  </a:t>
            </a:r>
          </a:p>
        </p:txBody>
      </p:sp>
    </p:spTree>
    <p:extLst>
      <p:ext uri="{BB962C8B-B14F-4D97-AF65-F5344CB8AC3E}">
        <p14:creationId xmlns:p14="http://schemas.microsoft.com/office/powerpoint/2010/main" val="426342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A45EC11-A551-0938-80E2-D2C042BB1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410" y="2579654"/>
            <a:ext cx="2675964" cy="3578998"/>
          </a:xfrm>
          <a:prstGeom prst="roundRect">
            <a:avLst>
              <a:gd name="adj" fmla="val 436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B447AC42-F853-0AB2-50C3-503F8689ABBC}"/>
              </a:ext>
            </a:extLst>
          </p:cNvPr>
          <p:cNvSpPr txBox="1">
            <a:spLocks/>
          </p:cNvSpPr>
          <p:nvPr/>
        </p:nvSpPr>
        <p:spPr bwMode="gray">
          <a:xfrm>
            <a:off x="1154953" y="69934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Краснодар – парк Галицкого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F0C8F-D316-3656-0C29-92E8082C0ECC}"/>
              </a:ext>
            </a:extLst>
          </p:cNvPr>
          <p:cNvSpPr txBox="1"/>
          <p:nvPr/>
        </p:nvSpPr>
        <p:spPr>
          <a:xfrm>
            <a:off x="1154953" y="1316736"/>
            <a:ext cx="1057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Краснодаре живет мой друг – Лева. Мы решили встретиться с ним и погулять по парку.</a:t>
            </a:r>
          </a:p>
          <a:p>
            <a:r>
              <a:rPr lang="ru-RU" dirty="0">
                <a:solidFill>
                  <a:schemeClr val="bg1"/>
                </a:solidFill>
              </a:rPr>
              <a:t>Парк Галицкого – невероятный! Он очень большой и интересный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8EC20A-0322-CAA3-74C9-3D31E488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371" y="2580455"/>
            <a:ext cx="2684250" cy="3579000"/>
          </a:xfrm>
          <a:prstGeom prst="roundRect">
            <a:avLst>
              <a:gd name="adj" fmla="val 372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69171D-4D6E-03F6-7CA3-11DAF962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0" y="2579652"/>
            <a:ext cx="2675965" cy="3579000"/>
          </a:xfrm>
          <a:prstGeom prst="roundRect">
            <a:avLst>
              <a:gd name="adj" fmla="val 47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A3EB82-58E0-21AE-0593-4EBE84C1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90" y="2579652"/>
            <a:ext cx="2675965" cy="3579000"/>
          </a:xfrm>
          <a:prstGeom prst="roundRect">
            <a:avLst>
              <a:gd name="adj" fmla="val 47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39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4D8EF-3131-7AA6-E2E4-291A1597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73" y="455194"/>
            <a:ext cx="8761413" cy="706964"/>
          </a:xfrm>
        </p:spPr>
        <p:txBody>
          <a:bodyPr/>
          <a:lstStyle/>
          <a:p>
            <a:r>
              <a:rPr lang="ru-RU" dirty="0"/>
              <a:t>Анапа – место, где мы хотим жить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675642-93F0-07B7-D6A2-26156EBF4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302" y="2480809"/>
            <a:ext cx="2756319" cy="368647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B46D7-5D6D-2607-4F47-404A24CED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077" y="2494902"/>
            <a:ext cx="2751223" cy="3679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6DFFD69-7C96-76FE-B07B-3E66D5B7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0" y="2487626"/>
            <a:ext cx="2751223" cy="36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A4F29-258A-DD04-281E-DB817D823E5F}"/>
              </a:ext>
            </a:extLst>
          </p:cNvPr>
          <p:cNvSpPr txBox="1"/>
          <p:nvPr/>
        </p:nvSpPr>
        <p:spPr>
          <a:xfrm>
            <a:off x="938133" y="1077316"/>
            <a:ext cx="10427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 время проведенное там, мы побывали в 4 прибрежных городах, объехали десяток </a:t>
            </a:r>
          </a:p>
          <a:p>
            <a:r>
              <a:rPr lang="ru-RU" dirty="0">
                <a:solidFill>
                  <a:schemeClr val="bg1"/>
                </a:solidFill>
              </a:rPr>
              <a:t>деревень, побывали в аквапарке под открытым небом и в парке на берегу моря, </a:t>
            </a:r>
          </a:p>
          <a:p>
            <a:r>
              <a:rPr lang="ru-RU" dirty="0">
                <a:solidFill>
                  <a:schemeClr val="bg1"/>
                </a:solidFill>
              </a:rPr>
              <a:t>Но главным приключением было плавание в открытое море – фотоохота на дельфинов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1AE77F-0E47-DA91-8354-9CE2A1874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309" y="2494902"/>
            <a:ext cx="2759741" cy="36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9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30404A-73C3-E1E5-84D9-2702C2447B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Это было первое по-настоящему большое путешествие нашей семьи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C17E167-6CEB-31C0-B3F2-FFEDE317E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Но мы уверены, что оно не последнее! </a:t>
            </a:r>
          </a:p>
        </p:txBody>
      </p:sp>
    </p:spTree>
    <p:extLst>
      <p:ext uri="{BB962C8B-B14F-4D97-AF65-F5344CB8AC3E}">
        <p14:creationId xmlns:p14="http://schemas.microsoft.com/office/powerpoint/2010/main" val="418363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A445C7-A214-DB4D-30CF-65B4A532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32" y="2287088"/>
            <a:ext cx="4351023" cy="2283824"/>
          </a:xfrm>
        </p:spPr>
        <p:txBody>
          <a:bodyPr/>
          <a:lstStyle/>
          <a:p>
            <a:r>
              <a:rPr lang="ru-RU" sz="2400" dirty="0"/>
              <a:t>Своим примером мы хотим показать, что можно «коллекционировать» не только поездки за границу и в другие города…</a:t>
            </a:r>
            <a:br>
              <a:rPr lang="ru-RU" sz="2400" dirty="0"/>
            </a:br>
            <a:r>
              <a:rPr lang="ru-RU" sz="2400" dirty="0"/>
              <a:t>Вокруг нас много потрясающих мест, куда можно доехать на машине или дойти пешком, ведь…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639D38-BB32-EE26-C48B-5386A2570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7A870-69E8-98B2-F7B3-89EBFE10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558" y="1313687"/>
            <a:ext cx="4762310" cy="4762310"/>
          </a:xfrm>
          <a:prstGeom prst="roundRect">
            <a:avLst>
              <a:gd name="adj" fmla="val 41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350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45825EA-83B6-5265-6DDB-FBBF39A4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08" y="3147228"/>
            <a:ext cx="3860260" cy="17356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0" dirty="0">
                <a:solidFill>
                  <a:schemeClr val="bg1"/>
                </a:solidFill>
                <a:effectLst/>
                <a:latin typeface="Comfortaa" pitchFamily="2" charset="0"/>
              </a:rPr>
              <a:t>«Важно не то, куда ты попадешь в конце, а какие приключения встретят тебя на этом пути.»</a:t>
            </a:r>
            <a:br>
              <a:rPr lang="ru-RU" sz="2800" b="0" dirty="0">
                <a:solidFill>
                  <a:schemeClr val="bg1"/>
                </a:solidFill>
                <a:effectLst/>
                <a:latin typeface="Comfortaa" pitchFamily="2" charset="0"/>
              </a:rPr>
            </a:br>
            <a:endParaRPr lang="ru-RU" sz="2800" b="0" dirty="0">
              <a:solidFill>
                <a:schemeClr val="bg1"/>
              </a:solidFill>
              <a:effectLst/>
              <a:latin typeface="Comfortaa" pitchFamily="2" charset="0"/>
            </a:endParaRPr>
          </a:p>
          <a:p>
            <a:r>
              <a:rPr lang="ru-RU" sz="2800" dirty="0"/>
              <a:t>© ПЕНЕЛОПА РАЙЛИ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6D475E-B015-4EA9-3AD8-E76176E2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378" y="615188"/>
            <a:ext cx="4220718" cy="5627624"/>
          </a:xfrm>
          <a:prstGeom prst="roundRect">
            <a:avLst>
              <a:gd name="adj" fmla="val 43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398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5F4F6-A169-41FD-FE72-19A3892D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родители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D50E0E-9871-055E-0394-650C9F74A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330"/>
          <a:stretch/>
        </p:blipFill>
        <p:spPr>
          <a:xfrm>
            <a:off x="529780" y="2650854"/>
            <a:ext cx="5214472" cy="3506892"/>
          </a:xfrm>
          <a:prstGeom prst="roundRect">
            <a:avLst>
              <a:gd name="adj" fmla="val 51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65E1D-8C11-D127-2A97-FE950E03EAD7}"/>
              </a:ext>
            </a:extLst>
          </p:cNvPr>
          <p:cNvSpPr txBox="1"/>
          <p:nvPr/>
        </p:nvSpPr>
        <p:spPr>
          <a:xfrm>
            <a:off x="5961888" y="2834640"/>
            <a:ext cx="57003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Их зовут Валентина и Александр, и именно они привили нам любовь к приключениям</a:t>
            </a:r>
          </a:p>
          <a:p>
            <a:endParaRPr lang="ru-RU" dirty="0"/>
          </a:p>
          <a:p>
            <a:r>
              <a:rPr lang="ru-RU" dirty="0"/>
              <a:t>Еще до нашего рождения они начали путешествовать – Тюмень, Волгоград, Краснодар, Туапсе, водопады, реки, озера, горы… </a:t>
            </a:r>
          </a:p>
          <a:p>
            <a:endParaRPr lang="ru-RU" dirty="0"/>
          </a:p>
          <a:p>
            <a:r>
              <a:rPr lang="ru-RU" dirty="0"/>
              <a:t>Наши родители не любят сидеть дома – а теперь и мы с нетерпением ждем новой поездки</a:t>
            </a:r>
          </a:p>
        </p:txBody>
      </p:sp>
    </p:spTree>
    <p:extLst>
      <p:ext uri="{BB962C8B-B14F-4D97-AF65-F5344CB8AC3E}">
        <p14:creationId xmlns:p14="http://schemas.microsoft.com/office/powerpoint/2010/main" val="346917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00C34-2DDC-576B-41BF-B98C4334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основе чемоданчика – их приключения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542891-2C29-4C5B-DA7A-0D9C9D0C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52" y="3118104"/>
            <a:ext cx="1974153" cy="2632204"/>
          </a:xfrm>
          <a:prstGeom prst="roundRect">
            <a:avLst>
              <a:gd name="adj" fmla="val 60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9BDEC-0DE3-495F-61EB-88164178DC7D}"/>
              </a:ext>
            </a:extLst>
          </p:cNvPr>
          <p:cNvSpPr txBox="1"/>
          <p:nvPr/>
        </p:nvSpPr>
        <p:spPr>
          <a:xfrm>
            <a:off x="1320900" y="2645852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Оленьи ручьи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577E07-8747-BE42-C1F7-B644CB556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0145" y="3118104"/>
            <a:ext cx="1974153" cy="2632204"/>
          </a:xfrm>
          <a:prstGeom prst="roundRect">
            <a:avLst>
              <a:gd name="adj" fmla="val 60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81B580-488F-92D4-E050-3C652D9299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76"/>
          <a:stretch/>
        </p:blipFill>
        <p:spPr>
          <a:xfrm>
            <a:off x="6828283" y="3135758"/>
            <a:ext cx="2615045" cy="2596896"/>
          </a:xfrm>
          <a:prstGeom prst="roundRect">
            <a:avLst>
              <a:gd name="adj" fmla="val 36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A978DC-D356-92DC-7E21-7481617FC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51" y="3118104"/>
            <a:ext cx="1974153" cy="2632204"/>
          </a:xfrm>
          <a:prstGeom prst="roundRect">
            <a:avLst>
              <a:gd name="adj" fmla="val 60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5508F4-A451-E2CD-95BE-9869BA984B21}"/>
              </a:ext>
            </a:extLst>
          </p:cNvPr>
          <p:cNvSpPr txBox="1"/>
          <p:nvPr/>
        </p:nvSpPr>
        <p:spPr>
          <a:xfrm>
            <a:off x="5466164" y="2645852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Аракульский</a:t>
            </a:r>
            <a:r>
              <a:rPr lang="ru-RU" dirty="0"/>
              <a:t> Шихан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E9BD4B-EC89-4D09-7DC5-37994CE09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225" y="3100450"/>
            <a:ext cx="1974153" cy="2632204"/>
          </a:xfrm>
          <a:prstGeom prst="roundRect">
            <a:avLst>
              <a:gd name="adj" fmla="val 694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B481D1-3655-7B1F-D299-95FF66901471}"/>
              </a:ext>
            </a:extLst>
          </p:cNvPr>
          <p:cNvSpPr txBox="1"/>
          <p:nvPr/>
        </p:nvSpPr>
        <p:spPr>
          <a:xfrm>
            <a:off x="9707888" y="2645852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Каменные палатки</a:t>
            </a:r>
          </a:p>
        </p:txBody>
      </p:sp>
    </p:spTree>
    <p:extLst>
      <p:ext uri="{BB962C8B-B14F-4D97-AF65-F5344CB8AC3E}">
        <p14:creationId xmlns:p14="http://schemas.microsoft.com/office/powerpoint/2010/main" val="4257081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1BB2D4B-547F-1ED1-1857-AA7AAA8D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5085546"/>
            <a:ext cx="8825657" cy="566738"/>
          </a:xfrm>
        </p:spPr>
        <p:txBody>
          <a:bodyPr/>
          <a:lstStyle/>
          <a:p>
            <a:r>
              <a:rPr lang="ru-RU" dirty="0"/>
              <a:t>Старая линза – сейчас ее затопило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0E588C-24EA-456E-2C61-D208BFA2DD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096" b="24096"/>
          <a:stretch/>
        </p:blipFill>
        <p:spPr/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A0608-7F3B-AB0A-7A9E-B2B3340E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9" y="3709585"/>
            <a:ext cx="2765248" cy="2073936"/>
          </a:xfrm>
          <a:prstGeom prst="roundRect">
            <a:avLst>
              <a:gd name="adj" fmla="val 56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903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6EE83-F797-C645-EADA-80E6C68F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Тюмень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4AF3DB-87EA-FC56-FC65-6FE0526581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429" b="35429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BCF1744-C01E-92AF-320C-2F6872CC4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Их первое приключение на машине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9F817C-0FDF-1925-9385-302F0481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41" y="3547813"/>
            <a:ext cx="2980944" cy="2235708"/>
          </a:xfrm>
          <a:prstGeom prst="roundRect">
            <a:avLst>
              <a:gd name="adj" fmla="val 84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431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25F59D3-A8F3-1489-DCEF-340C8A83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615440"/>
            <a:ext cx="2793159" cy="1600200"/>
          </a:xfrm>
        </p:spPr>
        <p:txBody>
          <a:bodyPr/>
          <a:lstStyle/>
          <a:p>
            <a:r>
              <a:rPr lang="ru-RU" dirty="0"/>
              <a:t>А потом родились мы и наши приключения стали еще интереснее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95CE83C-0878-BA48-6458-0479CAC69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144" y="475488"/>
            <a:ext cx="4496562" cy="5995416"/>
          </a:xfrm>
          <a:prstGeom prst="roundRect">
            <a:avLst>
              <a:gd name="adj" fmla="val 54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116FAFCE-5594-7A6E-356B-CE20A05B3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429000"/>
            <a:ext cx="2793158" cy="2595879"/>
          </a:xfrm>
        </p:spPr>
        <p:txBody>
          <a:bodyPr/>
          <a:lstStyle/>
          <a:p>
            <a:r>
              <a:rPr lang="ru-RU" dirty="0"/>
              <a:t>Справа я – меня зовут </a:t>
            </a:r>
            <a:r>
              <a:rPr lang="ru-RU" dirty="0">
                <a:solidFill>
                  <a:schemeClr val="bg1"/>
                </a:solidFill>
              </a:rPr>
              <a:t>Миша</a:t>
            </a:r>
          </a:p>
          <a:p>
            <a:r>
              <a:rPr lang="ru-RU" dirty="0"/>
              <a:t>А рядом мой брат </a:t>
            </a:r>
            <a:r>
              <a:rPr lang="ru-RU" dirty="0">
                <a:solidFill>
                  <a:schemeClr val="bg1"/>
                </a:solidFill>
              </a:rPr>
              <a:t>Мирон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81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F9415D02-285E-D0A9-115B-A288ADF4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Я был еще совсем маленький…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2DC0F4-3C69-A503-9BDA-B333C59541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91" r="2891"/>
          <a:stretch/>
        </p:blipFill>
        <p:spPr>
          <a:xfrm>
            <a:off x="5176270" y="1312332"/>
            <a:ext cx="3227193" cy="4572000"/>
          </a:xfrm>
          <a:prstGeom prst="roundRect">
            <a:avLst>
              <a:gd name="adj" fmla="val 39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31B09291-FF65-3E5C-2326-00B3B64DC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Когда отправился в первое путешествие к озеру в Дегтярске, а позже – на берег реки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EA32B7-2987-B241-6C75-B2EF33BC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566" y="1312332"/>
            <a:ext cx="3425428" cy="4572000"/>
          </a:xfrm>
          <a:prstGeom prst="roundRect">
            <a:avLst>
              <a:gd name="adj" fmla="val 27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93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64F8018-533C-F6B9-8027-6E5639FC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60742"/>
            <a:ext cx="8761413" cy="706964"/>
          </a:xfrm>
        </p:spPr>
        <p:txBody>
          <a:bodyPr/>
          <a:lstStyle/>
          <a:p>
            <a:r>
              <a:rPr lang="ru-RU" dirty="0"/>
              <a:t>Мы стали ездить на озеро Иткуль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A7ECD1C6-031C-365A-4BF2-1ADD939523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4570" y="2603500"/>
            <a:ext cx="2562225" cy="3416300"/>
          </a:xfrm>
          <a:prstGeom prst="roundRect">
            <a:avLst>
              <a:gd name="adj" fmla="val 52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55DD4D0F-72A7-05C7-8A50-2475B3E6B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35205" y="2603500"/>
            <a:ext cx="2562225" cy="3416300"/>
          </a:xfrm>
          <a:prstGeom prst="roundRect">
            <a:avLst>
              <a:gd name="adj" fmla="val 667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0D44A5-47F1-8B30-82D9-133D93438087}"/>
              </a:ext>
            </a:extLst>
          </p:cNvPr>
          <p:cNvSpPr txBox="1"/>
          <p:nvPr/>
        </p:nvSpPr>
        <p:spPr>
          <a:xfrm>
            <a:off x="1154954" y="1261872"/>
            <a:ext cx="1068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Первое большое приключение длилось 3 дня. Там я впервые искупался и узнал, что такое </a:t>
            </a:r>
          </a:p>
          <a:p>
            <a:r>
              <a:rPr lang="ru-RU" dirty="0">
                <a:solidFill>
                  <a:schemeClr val="bg1"/>
                </a:solidFill>
              </a:rPr>
              <a:t>ночь у костра под открытым небом. Звезды были такими яркими и так близко…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34734C-6B57-8C26-FAAF-9CE0AC9AB2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90" b="9699"/>
          <a:stretch/>
        </p:blipFill>
        <p:spPr>
          <a:xfrm>
            <a:off x="4150396" y="2410915"/>
            <a:ext cx="3891208" cy="4206702"/>
          </a:xfrm>
          <a:prstGeom prst="roundRect">
            <a:avLst>
              <a:gd name="adj" fmla="val 47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7717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176</TotalTime>
  <Words>743</Words>
  <Application>Microsoft Office PowerPoint</Application>
  <PresentationFormat>Широкоэкранный</PresentationFormat>
  <Paragraphs>80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Century Gothic</vt:lpstr>
      <vt:lpstr>Comfortaa</vt:lpstr>
      <vt:lpstr>Wingdings 3</vt:lpstr>
      <vt:lpstr>Совет директоров</vt:lpstr>
      <vt:lpstr>Чемоданчик путешествий  </vt:lpstr>
      <vt:lpstr>Путешествие = приключение</vt:lpstr>
      <vt:lpstr>Наши родители </vt:lpstr>
      <vt:lpstr>В основе чемоданчика – их приключения</vt:lpstr>
      <vt:lpstr>Старая линза – сейчас ее затопило</vt:lpstr>
      <vt:lpstr>Тюмень</vt:lpstr>
      <vt:lpstr>А потом родились мы и наши приключения стали еще интереснее</vt:lpstr>
      <vt:lpstr>Я был еще совсем маленький…</vt:lpstr>
      <vt:lpstr>Мы стали ездить на озеро Иткуль</vt:lpstr>
      <vt:lpstr>Презентация PowerPoint</vt:lpstr>
      <vt:lpstr>Мы много путешествовали в родном городе Екатеринбурге</vt:lpstr>
      <vt:lpstr>Но чаще мы ходили в походы в лес</vt:lpstr>
      <vt:lpstr>Когда родился Мирон – стало еще веселее</vt:lpstr>
      <vt:lpstr>Теперь наши путешествия обрели новые краски</vt:lpstr>
      <vt:lpstr>Мы научили Мирона рыбачить</vt:lpstr>
      <vt:lpstr>Мирон полюбил путешествия с палаткой</vt:lpstr>
      <vt:lpstr>Но тогда мы еще не знали, что главное путешествие у нас впереди</vt:lpstr>
      <vt:lpstr>Десятки городов, деревень, горы и серпантины</vt:lpstr>
      <vt:lpstr>Вы когда-нибудь обедали на горе?</vt:lpstr>
      <vt:lpstr>Наш путь был долгим, но оно того стоило</vt:lpstr>
      <vt:lpstr>Презентация PowerPoint</vt:lpstr>
      <vt:lpstr>Презентация PowerPoint</vt:lpstr>
      <vt:lpstr>Анапа – место, где мы хотим жить</vt:lpstr>
      <vt:lpstr>Это было первое по-настоящему большое путешествие нашей семьи</vt:lpstr>
      <vt:lpstr>Своим примером мы хотим показать, что можно «коллекционировать» не только поездки за границу и в другие города… Вокруг нас много потрясающих мест, куда можно доехать на машине или дойти пешком, ведь…</vt:lpstr>
      <vt:lpstr>«Важно не то, куда ты попадешь в конце, а какие приключения встретят тебя на этом пути.»  © ПЕНЕЛОПА РАЙЛИ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YouBaby</dc:creator>
  <cp:lastModifiedBy>YouBaby</cp:lastModifiedBy>
  <cp:revision>3</cp:revision>
  <dcterms:created xsi:type="dcterms:W3CDTF">2024-10-19T10:11:16Z</dcterms:created>
  <dcterms:modified xsi:type="dcterms:W3CDTF">2024-10-28T08:54:00Z</dcterms:modified>
</cp:coreProperties>
</file>