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1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4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1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3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49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F32DC6D-645D-4C4A-957C-B3533198790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0AD254B-E70F-445F-8559-51391D8F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127" y="119837"/>
            <a:ext cx="10782300" cy="3352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Педагогический проект по нравственно – патриотическому </a:t>
            </a:r>
            <a:r>
              <a:rPr lang="ru-RU" sz="6000" b="1" dirty="0" smtClean="0"/>
              <a:t>воспитанию </a:t>
            </a:r>
            <a:br>
              <a:rPr lang="ru-RU" sz="6000" b="1" dirty="0" smtClean="0"/>
            </a:br>
            <a:r>
              <a:rPr lang="ru-RU" sz="4400" b="1" dirty="0" smtClean="0"/>
              <a:t>во второй младшей группе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Маркова Елена Владимировна</a:t>
            </a:r>
          </a:p>
          <a:p>
            <a:r>
              <a:rPr lang="ru-RU" dirty="0" smtClean="0"/>
              <a:t>Группа 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99533"/>
            <a:ext cx="11220449" cy="232939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3.Заключительный этап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dirty="0" smtClean="0"/>
              <a:t>1)Выставка работ «Моя семья»;</a:t>
            </a:r>
            <a:br>
              <a:rPr lang="ru-RU" sz="4000" dirty="0" smtClean="0"/>
            </a:br>
            <a:r>
              <a:rPr lang="ru-RU" sz="4000" dirty="0" smtClean="0"/>
              <a:t>2)Презентация по педагогическому проекту «Моя семья»;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9"/>
          <a:stretch/>
        </p:blipFill>
        <p:spPr>
          <a:xfrm rot="5400000">
            <a:off x="836622" y="2574388"/>
            <a:ext cx="3826378" cy="3680232"/>
          </a:xfrm>
          <a:prstGeom prst="rect">
            <a:avLst/>
          </a:prstGeom>
        </p:spPr>
      </p:pic>
      <p:pic>
        <p:nvPicPr>
          <p:cNvPr id="4098" name="Picture 2" descr="http://ds167.centerstart.ru/sites/ds167.centerstart.ru/files/images/dsc08793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501315"/>
            <a:ext cx="5292725" cy="37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29" y="1600200"/>
            <a:ext cx="10782300" cy="1789642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095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49" y="194733"/>
            <a:ext cx="10772775" cy="1658198"/>
          </a:xfrm>
        </p:spPr>
        <p:txBody>
          <a:bodyPr/>
          <a:lstStyle/>
          <a:p>
            <a:pPr algn="ctr"/>
            <a:r>
              <a:rPr lang="ru-RU" sz="6000" b="1" dirty="0" smtClean="0"/>
              <a:t>Тема проекта</a:t>
            </a:r>
            <a:r>
              <a:rPr lang="ru-RU" dirty="0" smtClean="0"/>
              <a:t>: «Моя семья»</a:t>
            </a:r>
            <a:endParaRPr lang="ru-RU" dirty="0"/>
          </a:p>
        </p:txBody>
      </p:sp>
      <p:pic>
        <p:nvPicPr>
          <p:cNvPr id="1026" name="Picture 2" descr="http://www.bykhov.by/wp-content/uploads/2016/10/%D0%BC%D0%BD%D0%BE%D0%B3%D0%BE%D0%B4%D0%B5%D1%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1" y="1724026"/>
            <a:ext cx="4408751" cy="24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atyanak.ru/wp-content/uploads/2016/02/family-e1456260690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1724026"/>
            <a:ext cx="4824488" cy="26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rema.ru/wp-content/uploads/2013/10/ipoteka-molody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31" y="3735504"/>
            <a:ext cx="4049481" cy="26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5967943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Цель проекта</a:t>
            </a:r>
            <a:r>
              <a:rPr lang="ru-RU" sz="4000" dirty="0" smtClean="0"/>
              <a:t>: формирование предпосылок нравственно-патриотического воспитания детей младшего дошкольного возраста через знакомство с семьей.</a:t>
            </a:r>
            <a:br>
              <a:rPr lang="ru-RU" sz="4000" dirty="0" smtClean="0"/>
            </a:br>
            <a:r>
              <a:rPr lang="ru-RU" sz="4400" b="1" dirty="0" smtClean="0"/>
              <a:t>Задачи проекта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r>
              <a:rPr lang="ru-RU" sz="4000" dirty="0" smtClean="0"/>
              <a:t>-систематизировать представления детей о семье;</a:t>
            </a:r>
            <a:br>
              <a:rPr lang="ru-RU" sz="4000" dirty="0" smtClean="0"/>
            </a:br>
            <a:r>
              <a:rPr lang="ru-RU" sz="4000" dirty="0" smtClean="0"/>
              <a:t>-сформировать представление о себе, о членах семьи;</a:t>
            </a:r>
            <a:br>
              <a:rPr lang="ru-RU" sz="4000" dirty="0" smtClean="0"/>
            </a:br>
            <a:r>
              <a:rPr lang="ru-RU" sz="4000" dirty="0" smtClean="0"/>
              <a:t>-учить строить элементарные родственные связи;</a:t>
            </a:r>
            <a:br>
              <a:rPr lang="ru-RU" sz="4000" dirty="0" smtClean="0"/>
            </a:br>
            <a:r>
              <a:rPr lang="ru-RU" sz="4000" dirty="0" smtClean="0"/>
              <a:t>-воспитывать у детей чувства любви и уважения к близким людям;</a:t>
            </a:r>
            <a:br>
              <a:rPr lang="ru-RU" sz="4000" dirty="0" smtClean="0"/>
            </a:br>
            <a:r>
              <a:rPr lang="ru-RU" sz="4000" dirty="0" smtClean="0"/>
              <a:t>-привлечь семьи детей к сотрудничеству с детским садом;</a:t>
            </a:r>
            <a:br>
              <a:rPr lang="ru-RU" sz="4000" dirty="0" smtClean="0"/>
            </a:br>
            <a:r>
              <a:rPr lang="ru-RU" sz="4000" dirty="0" smtClean="0"/>
              <a:t>-развивать семейное творчество;</a:t>
            </a:r>
            <a:br>
              <a:rPr lang="ru-RU" sz="4000" dirty="0" smtClean="0"/>
            </a:br>
            <a:r>
              <a:rPr lang="ru-RU" sz="4000" dirty="0" smtClean="0"/>
              <a:t>-активизировать словарь детей на основе углубления знаний о своей семье.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8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777442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Этапы проекта</a:t>
            </a:r>
            <a:r>
              <a:rPr lang="ru-RU" sz="4800" b="1" dirty="0" smtClean="0"/>
              <a:t>:</a:t>
            </a:r>
            <a:br>
              <a:rPr lang="ru-RU" sz="4800" b="1" dirty="0" smtClean="0"/>
            </a:br>
            <a:r>
              <a:rPr lang="ru-RU" sz="4400" i="1" dirty="0" smtClean="0"/>
              <a:t>1. </a:t>
            </a:r>
            <a:r>
              <a:rPr lang="ru-RU" sz="4400" i="1" dirty="0" smtClean="0"/>
              <a:t>Подготовительный этап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000" dirty="0" smtClean="0"/>
              <a:t>Изучение теоретических вопросов проблемы</a:t>
            </a:r>
            <a:br>
              <a:rPr lang="ru-RU" sz="4000" dirty="0" smtClean="0"/>
            </a:br>
            <a:r>
              <a:rPr lang="ru-RU" sz="4000" dirty="0" smtClean="0"/>
              <a:t>1)Подобрать и изучить методическую литературу для подготовки консультации с родителями;</a:t>
            </a:r>
            <a:br>
              <a:rPr lang="ru-RU" sz="4000" dirty="0" smtClean="0"/>
            </a:br>
            <a:r>
              <a:rPr lang="ru-RU" sz="4000" dirty="0" smtClean="0"/>
              <a:t>2)Подобрать материал для рекомендации по изготовлению коллажа «Моя семья»;</a:t>
            </a:r>
            <a:br>
              <a:rPr lang="ru-RU" sz="4000" dirty="0" smtClean="0"/>
            </a:br>
            <a:r>
              <a:rPr lang="ru-RU" sz="4000" dirty="0" smtClean="0"/>
              <a:t>3)Составить картотеку стихов, </a:t>
            </a:r>
            <a:r>
              <a:rPr lang="ru-RU" sz="4000" dirty="0" err="1" smtClean="0"/>
              <a:t>потешек</a:t>
            </a:r>
            <a:r>
              <a:rPr lang="ru-RU" sz="4000" dirty="0" smtClean="0"/>
              <a:t>, пальчиковых игр о семье;</a:t>
            </a:r>
            <a:br>
              <a:rPr lang="ru-RU" sz="4000" dirty="0" smtClean="0"/>
            </a:br>
            <a:r>
              <a:rPr lang="ru-RU" sz="4000" dirty="0" smtClean="0"/>
              <a:t>4)Сделать альбомы с сюжетными и предметными картинками на тему «Семья».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8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4"/>
            <a:ext cx="10772775" cy="11182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i="1" dirty="0" smtClean="0"/>
              <a:t>2.Основной этап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Работа с детьми:</a:t>
            </a:r>
            <a:br>
              <a:rPr lang="ru-RU" sz="3600" dirty="0" smtClean="0"/>
            </a:br>
            <a:r>
              <a:rPr lang="ru-RU" sz="3600" dirty="0" smtClean="0"/>
              <a:t>1)НОД по теме «Моя семья</a:t>
            </a:r>
            <a:r>
              <a:rPr lang="ru-RU" sz="3600" dirty="0" smtClean="0"/>
              <a:t>»;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236" r="799" b="-236"/>
          <a:stretch/>
        </p:blipFill>
        <p:spPr>
          <a:xfrm rot="5400000">
            <a:off x="5134450" y="1200020"/>
            <a:ext cx="6162782" cy="423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r="27436"/>
          <a:stretch/>
        </p:blipFill>
        <p:spPr>
          <a:xfrm rot="5400000">
            <a:off x="347096" y="2150550"/>
            <a:ext cx="4556109" cy="39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67" y="314326"/>
            <a:ext cx="10772775" cy="229699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2)Беседы и рассматривание иллюстраций на тему «Моя семья»;</a:t>
            </a:r>
            <a:br>
              <a:rPr lang="ru-RU" sz="4000" dirty="0" smtClean="0"/>
            </a:br>
            <a:r>
              <a:rPr lang="ru-RU" sz="4000" dirty="0" smtClean="0"/>
              <a:t>3)Проведение игры-ситуации «Знакомство с членами семьи»;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http://www.43foto.ru/portfolio/images/foto.php?img_b=10456.jpg&amp;razm=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" y="2521436"/>
            <a:ext cx="6181521" cy="34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.yarono.ru/kolokol/wp-content/uploads/2016/09/hello_html_m24ea9f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7" y="2013071"/>
            <a:ext cx="5201320" cy="39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14300"/>
            <a:ext cx="10772775" cy="2552700"/>
          </a:xfrm>
        </p:spPr>
        <p:txBody>
          <a:bodyPr>
            <a:noAutofit/>
          </a:bodyPr>
          <a:lstStyle/>
          <a:p>
            <a:r>
              <a:rPr lang="ru-RU" sz="4000" dirty="0"/>
              <a:t>4)Чтение детям стихотворений, загадок, поговорок о семье;</a:t>
            </a:r>
            <a:br>
              <a:rPr lang="ru-RU" sz="4000" dirty="0"/>
            </a:br>
            <a:r>
              <a:rPr lang="ru-RU" sz="4000" dirty="0"/>
              <a:t>5)Проведение пальчиковых игр на тему «семья»;</a:t>
            </a:r>
          </a:p>
        </p:txBody>
      </p:sp>
      <p:pic>
        <p:nvPicPr>
          <p:cNvPr id="3074" name="Picture 2" descr="http://afox.ru/wp-content/uploads/media/%D0%9F%D0%B0%D0%BB%D1%8C%D1%87%D0%B8%D0%BA%D0%BE%D0%B2%D0%B0%D1%8F-%D0%B3%D0%B8%D0%BC%D0%BD%D0%B0%D1%81%D1%82%D0%B8%D0%BA%D0%B0_83/image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495551"/>
            <a:ext cx="52292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erepovets-eparhia.ru/wp-content/gallery/glibiba-seminar-06-03/O-RdHRInM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8" y="2495551"/>
            <a:ext cx="5219701" cy="34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49" y="490007"/>
            <a:ext cx="10772775" cy="119591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6) оформление уголка </a:t>
            </a:r>
            <a:br>
              <a:rPr lang="ru-RU" sz="4000" dirty="0" smtClean="0"/>
            </a:br>
            <a:r>
              <a:rPr lang="ru-RU" sz="4000" dirty="0" smtClean="0"/>
              <a:t>нравственно-патриотического </a:t>
            </a:r>
            <a:br>
              <a:rPr lang="ru-RU" sz="4000" dirty="0" smtClean="0"/>
            </a:br>
            <a:r>
              <a:rPr lang="ru-RU" sz="4000" dirty="0" smtClean="0"/>
              <a:t>воспитания в группе.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/>
          <a:stretch/>
        </p:blipFill>
        <p:spPr>
          <a:xfrm rot="5400000">
            <a:off x="543382" y="2109311"/>
            <a:ext cx="4824436" cy="4501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"/>
          <a:stretch/>
        </p:blipFill>
        <p:spPr>
          <a:xfrm rot="5400000">
            <a:off x="5817999" y="1112656"/>
            <a:ext cx="6556751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38125"/>
            <a:ext cx="10772775" cy="29019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Работа с родителями:</a:t>
            </a:r>
            <a:br>
              <a:rPr lang="ru-RU" sz="2800" dirty="0" smtClean="0"/>
            </a:br>
            <a:r>
              <a:rPr lang="ru-RU" sz="2800" dirty="0" smtClean="0"/>
              <a:t>1)Проведение консультации «Роль семьи в воспитании патриотических чувств у дошкольников»;</a:t>
            </a:r>
            <a:br>
              <a:rPr lang="ru-RU" sz="2800" dirty="0" smtClean="0"/>
            </a:br>
            <a:r>
              <a:rPr lang="ru-RU" sz="2800" dirty="0" smtClean="0"/>
              <a:t>2)Консультация для родителей «О семейных традициях»;</a:t>
            </a:r>
            <a:br>
              <a:rPr lang="ru-RU" sz="2800" dirty="0" smtClean="0"/>
            </a:br>
            <a:r>
              <a:rPr lang="ru-RU" sz="2800" dirty="0" smtClean="0"/>
              <a:t>3)Консультация для родителей «Азбука воспитания»;</a:t>
            </a:r>
            <a:br>
              <a:rPr lang="ru-RU" sz="2800" dirty="0" smtClean="0"/>
            </a:br>
            <a:r>
              <a:rPr lang="ru-RU" sz="2800" dirty="0" smtClean="0"/>
              <a:t>4)Ознакомление родителей с рекомендациями по созданию коллажа «Моя семья»;</a:t>
            </a:r>
            <a:br>
              <a:rPr lang="ru-RU" sz="2800" dirty="0" smtClean="0"/>
            </a:br>
            <a:r>
              <a:rPr lang="ru-RU" sz="2800" dirty="0" smtClean="0"/>
              <a:t>5)Изготовление родителями коллажа «Моя семья».</a:t>
            </a:r>
            <a:endParaRPr lang="ru-RU" sz="2800" dirty="0"/>
          </a:p>
        </p:txBody>
      </p:sp>
      <p:pic>
        <p:nvPicPr>
          <p:cNvPr id="2050" name="Picture 2" descr="http://edu.mari.ru/mouo-yoshkarola/dou61/DocLib2/%D0%9D%D0%BE%D0%B2%D0%BE%D1%81%D1%82%D0%BD%D0%BE%D0%B5%20%D1%84%D0%BE%D1%82%D0%BE/%D0%A0%D0%BE%D0%B4%D0%B8%D1%82%D0%B5%D0%BB%D1%8C%D1%81%D0%BA%D0%B8%D0%B5%20%D1%81%D0%BE%D0%B1%D1%80%D0%B0%D0%BD%D0%B8%D1%8F,%20%D0%B0%D0%BF%D1%80%D0%B5%D0%BB%D1%8C%2013/%D0%A0%D0%BE%D0%B4%D0%B8%D1%82%D0%B5%D0%BB%D0%B8%20%D0%B2%D0%BD%D0%BE%D0%B2%D1%8C%20%D0%BF%D0%BE%D1%81%D1%82%D1%83%D0%BF%D0%B8%D0%B2%D1%88%D0%B8%D1%85%20%D0%B4%D0%B5%D1%82%D0%B5%D0%B9/2014%20%D0%BC%D0%B0%D0%B9.%20%D0%A0%D0%BE%D0%B4%D0%B8%D1%82%D0%B5%D0%BB%D0%B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3270"/>
          <a:stretch/>
        </p:blipFill>
        <p:spPr bwMode="auto">
          <a:xfrm>
            <a:off x="777668" y="3101178"/>
            <a:ext cx="5555074" cy="356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dstrana.ru/uploads/posts/2014-12/1418103218_dscn3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5" y="3101177"/>
            <a:ext cx="4748214" cy="356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93</TotalTime>
  <Words>65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Метрополия</vt:lpstr>
      <vt:lpstr>Педагогический проект по нравственно – патриотическому воспитанию  во второй младшей группе</vt:lpstr>
      <vt:lpstr>Тема проекта: «Моя семья»</vt:lpstr>
      <vt:lpstr>Цель проекта: формирование предпосылок нравственно-патриотического воспитания детей младшего дошкольного возраста через знакомство с семьей. Задачи проекта:  -систематизировать представления детей о семье; -сформировать представление о себе, о членах семьи; -учить строить элементарные родственные связи; -воспитывать у детей чувства любви и уважения к близким людям; -привлечь семьи детей к сотрудничеству с детским садом; -развивать семейное творчество; -активизировать словарь детей на основе углубления знаний о своей семье.   </vt:lpstr>
      <vt:lpstr>Этапы проекта: 1. Подготовительный этап Изучение теоретических вопросов проблемы 1)Подобрать и изучить методическую литературу для подготовки консультации с родителями; 2)Подобрать материал для рекомендации по изготовлению коллажа «Моя семья»; 3)Составить картотеку стихов, потешек, пальчиковых игр о семье; 4)Сделать альбомы с сюжетными и предметными картинками на тему «Семья».</vt:lpstr>
      <vt:lpstr>  2.Основной этап Работа с детьми: 1)НОД по теме «Моя семья»;  </vt:lpstr>
      <vt:lpstr> 2)Беседы и рассматривание иллюстраций на тему «Моя семья»; 3)Проведение игры-ситуации «Знакомство с членами семьи»; </vt:lpstr>
      <vt:lpstr>4)Чтение детям стихотворений, загадок, поговорок о семье; 5)Проведение пальчиковых игр на тему «семья»;</vt:lpstr>
      <vt:lpstr>6) оформление уголка  нравственно-патриотического  воспитания в группе.</vt:lpstr>
      <vt:lpstr>Работа с родителями: 1)Проведение консультации «Роль семьи в воспитании патриотических чувств у дошкольников»; 2)Консультация для родителей «О семейных традициях»; 3)Консультация для родителей «Азбука воспитания»; 4)Ознакомление родителей с рекомендациями по созданию коллажа «Моя семья»; 5)Изготовление родителями коллажа «Моя семья».</vt:lpstr>
      <vt:lpstr>3.Заключительный этап 1)Выставка работ «Моя семья»; 2)Презентация по педагогическому проекту «Моя семья»;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по нравственно – патриотическому воспитанию  во второй младшей группе</dc:title>
  <dc:creator>Вадим</dc:creator>
  <cp:lastModifiedBy>Вадим</cp:lastModifiedBy>
  <cp:revision>14</cp:revision>
  <dcterms:created xsi:type="dcterms:W3CDTF">2016-11-28T14:32:37Z</dcterms:created>
  <dcterms:modified xsi:type="dcterms:W3CDTF">2016-11-28T16:07:30Z</dcterms:modified>
</cp:coreProperties>
</file>