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2285420-5783-4492-B945-E8409A8C7121}" type="datetimeFigureOut">
              <a:rPr lang="ru-RU" smtClean="0"/>
              <a:pPr/>
              <a:t>12.12.2019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B3C41B-5C89-4928-9391-40B9D96B6CA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571480"/>
            <a:ext cx="7786742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Сказка о девочке, </a:t>
            </a:r>
          </a:p>
          <a:p>
            <a:pPr algn="ctr"/>
            <a:r>
              <a:rPr lang="ru-RU" sz="4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которая не хотела ставить прививку!</a:t>
            </a:r>
          </a:p>
        </p:txBody>
      </p:sp>
      <p:pic>
        <p:nvPicPr>
          <p:cNvPr id="5" name="Рисунок 4" descr="images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18" y="3571876"/>
            <a:ext cx="3143272" cy="2578465"/>
          </a:xfrm>
          <a:prstGeom prst="rect">
            <a:avLst/>
          </a:prstGeom>
        </p:spPr>
      </p:pic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358082" y="5143512"/>
            <a:ext cx="1071570" cy="785818"/>
          </a:xfrm>
          <a:prstGeom prst="rightArrow">
            <a:avLst>
              <a:gd name="adj1" fmla="val 43018"/>
              <a:gd name="adj2" fmla="val 6047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71604" y="57148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ятиугольник 15"/>
          <p:cNvSpPr/>
          <p:nvPr/>
        </p:nvSpPr>
        <p:spPr>
          <a:xfrm rot="5400000">
            <a:off x="1714475" y="-571523"/>
            <a:ext cx="6715149" cy="8143902"/>
          </a:xfrm>
          <a:prstGeom prst="homePlate">
            <a:avLst>
              <a:gd name="adj" fmla="val 337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00100" y="1214422"/>
            <a:ext cx="391780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Это случилось в школе одной.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Может быть в нашей, а может в другой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Всех и больших, и малышей </a:t>
            </a:r>
            <a:endParaRPr lang="ru-RU" sz="9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Врач приглашает к себе поскорей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500166" y="214290"/>
            <a:ext cx="635385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Сказка о девочке, </a:t>
            </a:r>
          </a:p>
          <a:p>
            <a:pPr algn="ctr"/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которая не хотела ставить прививку!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9" name="Рисунок 18" descr="imagesшкол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6446" y="1357298"/>
            <a:ext cx="1238250" cy="990600"/>
          </a:xfrm>
          <a:prstGeom prst="rect">
            <a:avLst/>
          </a:prstGeom>
        </p:spPr>
      </p:pic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2571736" y="3357562"/>
            <a:ext cx="5159682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Сделать прививки ребятам хочу,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Чтоб отвести большую беду.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Вирус везде, вирус повсюду!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С ним лишь подхватишь большую простуду.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Или еще что-нибудь, пострашней,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Так что построились все поскорей.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Руку подставьте, иголкой шприца.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Вас уколю потихонечку 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" name="Стрелка углом 21"/>
          <p:cNvSpPr/>
          <p:nvPr/>
        </p:nvSpPr>
        <p:spPr>
          <a:xfrm rot="7205529">
            <a:off x="4401443" y="1999842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23" name="Рисунок 22" descr="imagesк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3042" y="3143248"/>
            <a:ext cx="1747842" cy="1747842"/>
          </a:xfrm>
          <a:prstGeom prst="rect">
            <a:avLst/>
          </a:prstGeom>
        </p:spPr>
      </p:pic>
      <p:sp>
        <p:nvSpPr>
          <p:cNvPr id="24" name="Стрелка углом 23"/>
          <p:cNvSpPr/>
          <p:nvPr/>
        </p:nvSpPr>
        <p:spPr>
          <a:xfrm rot="7205529">
            <a:off x="4544320" y="5538197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 rot="5400000">
            <a:off x="1643049" y="-642950"/>
            <a:ext cx="6858001" cy="8143902"/>
          </a:xfrm>
          <a:prstGeom prst="homePlate">
            <a:avLst>
              <a:gd name="adj" fmla="val 337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786050" y="0"/>
            <a:ext cx="3703001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Таня, что же ты одна?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К нам иди скорей сюда.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В школу к нам пришли врачи,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На прививку ты спеши.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latin typeface="Times New Roman CYR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 CYR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latin typeface="Times New Roman CYR" charset="-5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 smtClean="0">
                <a:latin typeface="Times New Roman CYR" charset="-52"/>
                <a:ea typeface="Times New Roman" pitchFamily="18" charset="0"/>
              </a:rPr>
              <a:t>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Как прививка? Боже мой!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Я боюсь её! Постой…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Если спрячусь я, меня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Не найдут и доктора.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" name="Рисунок 5" descr="дев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1226942"/>
            <a:ext cx="1582219" cy="2202058"/>
          </a:xfrm>
          <a:prstGeom prst="rect">
            <a:avLst/>
          </a:prstGeom>
        </p:spPr>
      </p:pic>
      <p:pic>
        <p:nvPicPr>
          <p:cNvPr id="7" name="Рисунок 6" descr="н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04" y="142852"/>
            <a:ext cx="1687512" cy="1714512"/>
          </a:xfrm>
          <a:prstGeom prst="rect">
            <a:avLst/>
          </a:prstGeom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000364" y="3857628"/>
            <a:ext cx="428982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 CYR" charset="-52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dirty="0">
                <a:latin typeface="Times New Roman CYR" charset="-52"/>
                <a:ea typeface="Times New Roman" pitchFamily="18" charset="0"/>
              </a:rPr>
              <a:t> </a:t>
            </a:r>
            <a:r>
              <a:rPr lang="ru-RU" sz="1600" dirty="0" smtClean="0">
                <a:latin typeface="Times New Roman CYR" charset="-52"/>
                <a:ea typeface="Times New Roman" pitchFamily="18" charset="0"/>
              </a:rPr>
              <a:t>          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Вирус и боль караулят повсюду,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Снова разносят болезни, простуду.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Вот и сейчас, охоту ведут,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Вас поджидают, на улице ждут.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9" name="Рисунок 8" descr="вирус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9124" y="5214950"/>
            <a:ext cx="1200150" cy="1209675"/>
          </a:xfrm>
          <a:prstGeom prst="rect">
            <a:avLst/>
          </a:prstGeom>
        </p:spPr>
      </p:pic>
      <p:sp>
        <p:nvSpPr>
          <p:cNvPr id="10" name="Стрелка углом 9"/>
          <p:cNvSpPr/>
          <p:nvPr/>
        </p:nvSpPr>
        <p:spPr>
          <a:xfrm rot="7205529">
            <a:off x="5544451" y="1071149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 rot="7205529">
            <a:off x="5687326" y="2999975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ятиугольник 3"/>
          <p:cNvSpPr/>
          <p:nvPr/>
        </p:nvSpPr>
        <p:spPr>
          <a:xfrm rot="5400000">
            <a:off x="1643049" y="-642950"/>
            <a:ext cx="6858001" cy="8143902"/>
          </a:xfrm>
          <a:prstGeom prst="homePlate">
            <a:avLst>
              <a:gd name="adj" fmla="val 33765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214414" y="214290"/>
            <a:ext cx="359213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Что-то мне не хорошо, апчхи!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Стало что-то тяжёло, апчхи!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В голове горит пожар, апчхи!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Вся горячая как  вар, апчхи!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500562" y="1857364"/>
            <a:ext cx="3207353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Все играют и гуляют,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Только Танечка больна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И лежит она в постели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 CYR" charset="-52"/>
                <a:ea typeface="Times New Roman" pitchFamily="18" charset="0"/>
              </a:rPr>
              <a:t>             Вот уже почти три дня.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latin typeface="Times New Roman CYR" charset="-52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 CYR" charset="-52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dirty="0">
              <a:latin typeface="Times New Roman CYR" charset="-52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 CYR" charset="-52"/>
              <a:ea typeface="Times New Roman" pitchFamily="18" charset="0"/>
            </a:endParaRPr>
          </a:p>
        </p:txBody>
      </p:sp>
      <p:pic>
        <p:nvPicPr>
          <p:cNvPr id="8" name="Рисунок 7" descr="бб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1571612"/>
            <a:ext cx="3357586" cy="184288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57554" y="4429132"/>
            <a:ext cx="364333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 CYR" charset="-52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Times New Roman CYR" charset="-52"/>
                <a:ea typeface="Times New Roman" pitchFamily="18" charset="0"/>
              </a:rPr>
              <a:t>Вам задаст вопрос она.</a:t>
            </a:r>
            <a:endParaRPr kumimoji="0" lang="ru-RU" sz="1000" b="1" i="0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 CYR" charset="-52"/>
                <a:ea typeface="Times New Roman" pitchFamily="18" charset="0"/>
              </a:rPr>
              <a:t>   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 CYR" charset="-52"/>
                <a:ea typeface="Times New Roman" pitchFamily="18" charset="0"/>
              </a:rPr>
              <a:t>Почему из всех ребят </a:t>
            </a:r>
            <a:endParaRPr kumimoji="0" lang="ru-RU" sz="2000" b="0" i="1" u="none" strike="noStrike" cap="none" normalizeH="0" baseline="0" dirty="0" smtClean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Times New Roman CYR" charset="-52"/>
                <a:ea typeface="Times New Roman" pitchFamily="18" charset="0"/>
              </a:rPr>
              <a:t>     Заболела только я?</a:t>
            </a:r>
            <a:endParaRPr lang="ru-RU" sz="2000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Стрелка углом 9"/>
          <p:cNvSpPr/>
          <p:nvPr/>
        </p:nvSpPr>
        <p:spPr>
          <a:xfrm rot="7205529">
            <a:off x="5187261" y="428207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Стрелка углом 10"/>
          <p:cNvSpPr/>
          <p:nvPr/>
        </p:nvSpPr>
        <p:spPr>
          <a:xfrm rot="7205529">
            <a:off x="5615889" y="3142850"/>
            <a:ext cx="1007813" cy="11773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s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4286256"/>
            <a:ext cx="1785950" cy="2148948"/>
          </a:xfrm>
          <a:prstGeom prst="rect">
            <a:avLst/>
          </a:prstGeom>
        </p:spPr>
      </p:pic>
      <p:grpSp>
        <p:nvGrpSpPr>
          <p:cNvPr id="8" name="Группа 7"/>
          <p:cNvGrpSpPr/>
          <p:nvPr/>
        </p:nvGrpSpPr>
        <p:grpSpPr>
          <a:xfrm>
            <a:off x="3143240" y="571480"/>
            <a:ext cx="5429288" cy="3643338"/>
            <a:chOff x="3143240" y="571480"/>
            <a:chExt cx="5429288" cy="3643338"/>
          </a:xfrm>
        </p:grpSpPr>
        <p:sp>
          <p:nvSpPr>
            <p:cNvPr id="6" name="Овальная выноска 5"/>
            <p:cNvSpPr/>
            <p:nvPr/>
          </p:nvSpPr>
          <p:spPr>
            <a:xfrm>
              <a:off x="3143240" y="571480"/>
              <a:ext cx="5429288" cy="3643338"/>
            </a:xfrm>
            <a:prstGeom prst="wedgeEllipseCallou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786182" y="1000108"/>
              <a:ext cx="4357718" cy="26432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i="1" dirty="0" smtClean="0"/>
                <a:t>Понравилась сказка, ребята? Надеюсь, вы ответили на вопрос почему заболела Таня?? Конечно, потому что не поставила во время прививку!  Поэтому необходимо ставить прививки, они защищают наш организм  от различных инфекции.</a:t>
              </a:r>
              <a:endParaRPr lang="ru-RU" sz="2000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106</TotalTime>
  <Words>294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Слайд 1</vt:lpstr>
      <vt:lpstr>Слайд 2</vt:lpstr>
      <vt:lpstr>Слайд 3</vt:lpstr>
      <vt:lpstr>Слайд 4</vt:lpstr>
      <vt:lpstr>Слайд 5</vt:lpstr>
    </vt:vector>
  </TitlesOfParts>
  <Company>МКТ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студент</dc:creator>
  <cp:lastModifiedBy>111</cp:lastModifiedBy>
  <cp:revision>15</cp:revision>
  <dcterms:created xsi:type="dcterms:W3CDTF">2012-07-02T03:47:24Z</dcterms:created>
  <dcterms:modified xsi:type="dcterms:W3CDTF">2019-12-12T10:40:53Z</dcterms:modified>
</cp:coreProperties>
</file>