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471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B6D2E95-76A6-4CEF-98F3-9B6699B2AC26}"/>
              </a:ext>
            </a:extLst>
          </p:cNvPr>
          <p:cNvSpPr txBox="1">
            <a:spLocks/>
          </p:cNvSpPr>
          <p:nvPr/>
        </p:nvSpPr>
        <p:spPr>
          <a:xfrm>
            <a:off x="1142976" y="1714488"/>
            <a:ext cx="6215106" cy="17525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- детский сад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общеразвивающего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вида с приоритетным осуществлением деятельности по физическому развитию воспитанников № 358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«Лесная полянка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43042" y="3143248"/>
            <a:ext cx="5234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«История маленького чемоданчика: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секреты семейного наследия»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4071942"/>
            <a:ext cx="63367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Чемоданчик семейных путешествий</a:t>
            </a:r>
          </a:p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«Семейные путешествия по Уралу»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14A0C4-A8FE-4C9E-82C3-481F1447977C}"/>
              </a:ext>
            </a:extLst>
          </p:cNvPr>
          <p:cNvSpPr txBox="1"/>
          <p:nvPr/>
        </p:nvSpPr>
        <p:spPr>
          <a:xfrm>
            <a:off x="1285852" y="5429264"/>
            <a:ext cx="5786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воспитанница подготовительной к  школе группы 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 Плотников Леонид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воспитатель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Тарских Нина Александровна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\Мои документы\Документы 2024-2025\Конкурсы и публикации\Районные\История маленького чемоданчика\Новая папка\Новая папка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714357"/>
            <a:ext cx="4566958" cy="2571768"/>
          </a:xfrm>
          <a:prstGeom prst="rect">
            <a:avLst/>
          </a:prstGeom>
          <a:noFill/>
        </p:spPr>
      </p:pic>
      <p:pic>
        <p:nvPicPr>
          <p:cNvPr id="3075" name="Picture 3" descr="D:\Документы\Мои документы\Документы 2024-2025\Конкурсы и публикации\Районные\История маленького чемоданчика\Новая папка\Новая папка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429000"/>
            <a:ext cx="3619493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кументы\Мои документы\Документы 2024-2025\Конкурсы и публикации\Районные\История маленького чемоданчика\Новая папка\Новая папка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4571999" cy="2574607"/>
          </a:xfrm>
          <a:prstGeom prst="rect">
            <a:avLst/>
          </a:prstGeom>
          <a:noFill/>
        </p:spPr>
      </p:pic>
      <p:pic>
        <p:nvPicPr>
          <p:cNvPr id="4099" name="Picture 3" descr="D:\Документы\Мои документы\Документы 2024-2025\Конкурсы и публикации\Районные\История маленького чемоданчика\Новая папка\Новая папка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643314"/>
            <a:ext cx="4571999" cy="2574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214422"/>
            <a:ext cx="48577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Цель проекта:</a:t>
            </a:r>
          </a:p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b="1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Создание условия для совместного изучения и осмысления культурного и природного наследия Урала через семейные путешествия, что способствует укреплению семейных связей и развитию детской любознательности.</a:t>
            </a:r>
            <a:endParaRPr lang="ru-RU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1026" name="Picture 2" descr="C:\Users\111\Desktop\Новая папка\1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143248"/>
            <a:ext cx="1866305" cy="3317875"/>
          </a:xfrm>
          <a:prstGeom prst="rect">
            <a:avLst/>
          </a:prstGeom>
          <a:noFill/>
        </p:spPr>
      </p:pic>
      <p:pic>
        <p:nvPicPr>
          <p:cNvPr id="1027" name="Picture 3" descr="C:\Users\111\Desktop\Новая папка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794127"/>
            <a:ext cx="1482325" cy="263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428596" y="2857496"/>
            <a:ext cx="5572164" cy="3543382"/>
            <a:chOff x="607288" y="-815361"/>
            <a:chExt cx="7925152" cy="63859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07288" y="-815361"/>
              <a:ext cx="7925152" cy="665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Прямоугольник 3"/>
            <p:cNvSpPr>
              <a:spLocks noChangeArrowheads="1"/>
            </p:cNvSpPr>
            <p:nvPr/>
          </p:nvSpPr>
          <p:spPr bwMode="auto">
            <a:xfrm>
              <a:off x="1366079" y="4849462"/>
              <a:ext cx="6407569" cy="721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ru-RU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42910" y="571480"/>
            <a:ext cx="50006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Задачи проекта: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1. Организовать информационные встречи для родителей по теме путешествий и культурного наследия Урала.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2. Подготовить и провести экскурсии по интересным местам Урала для детей и их семей.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3. Создать и наполнить "Чемоданчик" предметами, символизирующими Урал и его культурное разнообразие (книги, карты, сувениры и пр.).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4. Разработать и внедрить игровые и творческие занятия, связанные с темой путешествий по Уралу.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5. Обеспечить обратную связь с родителями и детьми о проведённых мероприятиях, собрав отзывы и идеи для улучшения проекта.</a:t>
            </a:r>
            <a:endParaRPr lang="ru-RU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2050" name="Picture 2" descr="C:\Users\111\Desktop\Новая папка\1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627306"/>
            <a:ext cx="1500198" cy="2667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42860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Актуальность проекта:</a:t>
            </a:r>
          </a:p>
          <a:p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Проект направлен на развитие у детей интереса к родному краю, историческому и культурному наследию. В условиях стремительных изменений в обществе важно формировать у подрастающего поколения чувства патриотизма и уважения к своей культуре, что в свою очередь положительно скажется на общении внутри семьи и развитии социально-культурного сознания</a:t>
            </a:r>
            <a:endParaRPr lang="ru-RU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074" name="Picture 2" descr="C:\Users\111\Desktop\Новая папка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000240"/>
            <a:ext cx="1846391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357166"/>
            <a:ext cx="62150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Lucida Sans Unicode" pitchFamily="34" charset="0"/>
              <a:cs typeface="Lucida Sans Unicode" pitchFamily="34" charset="0"/>
            </a:endParaRPr>
          </a:p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Гипотеза: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Если организовать совместные семейные путешествия по интересным местам Урала, то это способствует развитию у детей познавательных интересов, укреплению семейных связей и расширению культурного кругозора.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Предмет проекта: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Формирование у детей дошкольного возраста познавательного интереса к изучению родного края через совместные поездки и мероприятия.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Объект проекта: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Дошкольники и их родители, исследующие культурные и природные достопримечательности Урала.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111\Desktop\Новая папка\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3" y="4786322"/>
            <a:ext cx="4445571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50004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Ожидаемые результаты: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1. Повышение интереса детей и родителей к культурному наследию Урала.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2. Установление более тесных взаимодействий между родителями и детьми через совместные мероприятия.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3. Создание "Чемоданчика семейных путешествий", который будет служить источником информации и вдохновения для дальнейших поездок и исследований.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4. Сбор отзывов и предложений от участников проекта для дальнейшего развития концепции.</a:t>
            </a:r>
            <a:endParaRPr lang="ru-RU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122" name="Picture 2" descr="C:\Users\111\Desktop\Новая папка\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643446"/>
            <a:ext cx="2238950" cy="1677176"/>
          </a:xfrm>
          <a:prstGeom prst="rect">
            <a:avLst/>
          </a:prstGeom>
          <a:noFill/>
        </p:spPr>
      </p:pic>
      <p:pic>
        <p:nvPicPr>
          <p:cNvPr id="5123" name="Picture 3" descr="C:\Users\111\Desktop\Новая папка\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500306"/>
            <a:ext cx="1603988" cy="2143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71435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 Этапы проекта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b="1" i="1" dirty="0" smtClean="0">
                <a:latin typeface="Lucida Sans Unicode" pitchFamily="34" charset="0"/>
                <a:cs typeface="Lucida Sans Unicode" pitchFamily="34" charset="0"/>
              </a:rPr>
              <a:t>1. Подготовительный этап:</a:t>
            </a:r>
          </a:p>
          <a:p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Исследование интересов и пожеланий детей и родителей.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Планирование мероприятий и маршрутов.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Сбор необходимых материалов для "Чемоданчика".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111\Desktop\Новая папка\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214686"/>
            <a:ext cx="3000396" cy="3000396"/>
          </a:xfrm>
          <a:prstGeom prst="rect">
            <a:avLst/>
          </a:prstGeom>
          <a:noFill/>
        </p:spPr>
      </p:pic>
      <p:pic>
        <p:nvPicPr>
          <p:cNvPr id="6147" name="Picture 3" descr="C:\Users\111\Desktop\Новая папка\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341828"/>
            <a:ext cx="1734814" cy="3087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50017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2. Реализация этапа:</a:t>
            </a:r>
          </a:p>
          <a:p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Проведение семинаров и мастер-классов для родителей.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Организация совместных выездов и экскурсий.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Наполнение "Чемоданчика" тематическими материалами.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C:\Users\111\Desktop\Новая папка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928934"/>
            <a:ext cx="2031742" cy="2714644"/>
          </a:xfrm>
          <a:prstGeom prst="rect">
            <a:avLst/>
          </a:prstGeom>
          <a:noFill/>
        </p:spPr>
      </p:pic>
      <p:pic>
        <p:nvPicPr>
          <p:cNvPr id="7171" name="Picture 3" descr="C:\Users\111\Desktop\Новая папка\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3552077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0001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Lucida Sans Unicode" pitchFamily="34" charset="0"/>
                <a:cs typeface="Lucida Sans Unicode" pitchFamily="34" charset="0"/>
              </a:rPr>
              <a:t>3. Завершение этапа:</a:t>
            </a:r>
          </a:p>
          <a:p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Сбор отзывов и предложений от родителей и детей.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Проведение итоговой встречи с обсуждением результатов проекта.</a:t>
            </a:r>
            <a:br>
              <a:rPr lang="ru-RU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   - Подготовка </a:t>
            </a:r>
            <a:r>
              <a:rPr lang="ru-RU" dirty="0" smtClean="0">
                <a:latin typeface="Lucida Sans Unicode" pitchFamily="34" charset="0"/>
                <a:cs typeface="Lucida Sans Unicode" pitchFamily="34" charset="0"/>
              </a:rPr>
              <a:t>экскурсии по экспонатом маленького чемоданчика</a:t>
            </a:r>
            <a:endParaRPr lang="ru-RU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8194" name="Picture 2" descr="C:\Users\111\Desktop\Новая папка\1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357562"/>
            <a:ext cx="1714512" cy="3048021"/>
          </a:xfrm>
          <a:prstGeom prst="rect">
            <a:avLst/>
          </a:prstGeom>
          <a:noFill/>
        </p:spPr>
      </p:pic>
      <p:pic>
        <p:nvPicPr>
          <p:cNvPr id="2050" name="Picture 2" descr="D:\Документы\Мои документы\Документы 2024-2025\Конкурсы и публикации\Районные\История маленького чемоданчика\Новая папка\Новая папка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357562"/>
            <a:ext cx="1698603" cy="301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81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Берёзовый рай</dc:title>
  <dc:creator>Фокина Л. П.</dc:creator>
  <cp:lastModifiedBy>111</cp:lastModifiedBy>
  <cp:revision>12</cp:revision>
  <dcterms:created xsi:type="dcterms:W3CDTF">2014-07-06T18:18:01Z</dcterms:created>
  <dcterms:modified xsi:type="dcterms:W3CDTF">2024-11-06T05:13:38Z</dcterms:modified>
</cp:coreProperties>
</file>