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8" r:id="rId2"/>
    <p:sldId id="301" r:id="rId3"/>
    <p:sldId id="289" r:id="rId4"/>
    <p:sldId id="303" r:id="rId5"/>
    <p:sldId id="277" r:id="rId6"/>
    <p:sldId id="319" r:id="rId7"/>
    <p:sldId id="320" r:id="rId8"/>
    <p:sldId id="273" r:id="rId9"/>
    <p:sldId id="322" r:id="rId10"/>
    <p:sldId id="280" r:id="rId11"/>
    <p:sldId id="323" r:id="rId12"/>
    <p:sldId id="324" r:id="rId13"/>
    <p:sldId id="32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801AA04-3F80-42EE-89D6-05D96C718561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6CF35B3-11BA-4086-9745-2B56668C2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8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9640F-F1CC-4415-AD78-AA22EB1BD15D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5807-688A-4407-ADB2-46E42C179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6F830-571A-4098-849D-2EDC14E0B0D4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188C-DEEA-4D86-9597-E4CAFB6AD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B8719-9D93-4BCF-B062-8105B46E8ABB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C67C-8AF2-43A6-9BBA-160EBDAD8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6383F-F33F-4900-8A9F-1896693B66D5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68D48-7719-4591-ACD7-82588EF32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4DE44-F292-46EC-A8FF-E86E9FCD1350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A5E0-9862-47E0-BC89-B3027BA8D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58B2-DBD7-4B60-860E-211AD9902145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C81D0-BFB2-48F8-BE56-72EDB547B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D2ED-88F0-48CD-A185-3C14408BAFAA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9613-FA25-4DC2-AB0E-0326E433C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B9001-9836-4959-A84A-DEBED5470E67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3B8F-F216-4E8B-93AD-3DD167664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4A053-A118-4E50-86CC-15BF06969C36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5AED0-2980-49F3-BC1E-1CE012027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06A4E-34A3-4EA8-A908-CDA2E1D7C5AE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57980-C54B-477C-8400-24F117D9A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3C74C-A5B5-477A-9300-6866C2CFA3D2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DD10D-F237-4BCD-87D3-064287917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9AAC3E-FA67-4E20-B58A-F3DCF8CFE6F0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B4D8E6-55F3-40DC-BAA2-DE2AE04BE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50000">
              <a:srgbClr val="4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532440" cy="144016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Che" pitchFamily="49" charset="-127"/>
                <a:cs typeface="Times New Roman" pitchFamily="18" charset="0"/>
              </a:rPr>
              <a:t>«Профессия космонавт»</a:t>
            </a:r>
          </a:p>
        </p:txBody>
      </p:sp>
      <p:pic>
        <p:nvPicPr>
          <p:cNvPr id="2051" name="Picture 2" descr="C:\Users\viki\AppData\Local\Microsoft\Windows\Temporary Internet Files\Content.IE5\M4P7N6CI\MCj043031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5377209" cy="540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5"/>
          <p:cNvSpPr>
            <a:spLocks noGrp="1"/>
          </p:cNvSpPr>
          <p:nvPr>
            <p:ph sz="half" idx="2"/>
          </p:nvPr>
        </p:nvSpPr>
        <p:spPr>
          <a:xfrm>
            <a:off x="357188" y="1785938"/>
            <a:ext cx="371475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Одежда космонавта -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скафандр.  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Его космонавты     надевают при запуске и спуске ракеты, когда выходят в открытый космос. </a:t>
            </a:r>
          </a:p>
        </p:txBody>
      </p:sp>
      <p:pic>
        <p:nvPicPr>
          <p:cNvPr id="3074" name="Picture 2" descr="http://i.pipec.ru/20140701/46436299721618_tumblr_mqrsd3bybe1sxm4gzo7_12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2664296" cy="51619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54868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Одежда космонавта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Возвращение домой!</a:t>
            </a:r>
            <a:endParaRPr lang="ru-RU" sz="5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ww.kosmonavtika.com/vaisseaux/mks/missions/mkseo25/photos/mks25-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52736"/>
            <a:ext cx="5688632" cy="36693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4797152"/>
            <a:ext cx="78488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Космонавты спускаются на Землю в капсуле или на многоразовых космических кораблях «Буран»  и  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Шаттл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 Человек испытывает очень большую нагрузку на организм. Поэтому космонавтом может стать человек с отличным здоровьем, а главное смелый.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sz="6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7584" y="1340768"/>
            <a:ext cx="4680520" cy="446449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Профессия космонавт – многогранна. Она включает функции пилота, испытателя и исследователя. В ходе космического полёта космонавт выполняет и управленческие функции, связанные с решением задач многих областей науки и техники. Вот такая интересная профессия космонавт!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www.ukrcenter.com/!FilesRepository/Forum/uploaded_2/bc6077-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4784"/>
            <a:ext cx="3240360" cy="4222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44824"/>
            <a:ext cx="9144000" cy="2016224"/>
          </a:xfrm>
        </p:spPr>
        <p:txBody>
          <a:bodyPr/>
          <a:lstStyle/>
          <a:p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24"/>
            <a:ext cx="4932039" cy="4661123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Еще с давних времен люди стали думать над вопросами: «Что такое космос? </a:t>
            </a:r>
            <a:r>
              <a:rPr lang="ru-RU" sz="9600" smtClean="0">
                <a:latin typeface="Times New Roman" pitchFamily="18" charset="0"/>
                <a:cs typeface="Times New Roman" pitchFamily="18" charset="0"/>
              </a:rPr>
              <a:t>Есть ли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жизнь на других планетах кроме планеты Земля?»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И тогда ученые и конструкторы создали первый космический корабль «Восток».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     Космический корабль –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это сложная техническая система. И прежде чем посадить в него человека технику надо проверить.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079" name="Picture 7" descr="http://jielalgd.com/data/569a1f843d9b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733800" cy="4308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50" y="4357688"/>
            <a:ext cx="8643938" cy="27257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апреля 1961 года в 6:07 с космодрома Байконур стартовала мощная ракета-носитель «Восток» с первым космонавтом Земли - гражданином Советского Союза Юрием Гагариным на борту.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1248"/>
            <a:ext cx="3312368" cy="44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AutoShape 9" descr="http://ns2.engelsspravka.ru/image-foto/default(5)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7" descr="http://jielalgd.com/data/569a1f843d9b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5770"/>
            <a:ext cx="3240360" cy="373937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95220" y="539851"/>
            <a:ext cx="3257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Ракета – носитель «Восток»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5536" y="4581128"/>
            <a:ext cx="8748464" cy="156021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                  </a:t>
            </a:r>
            <a:r>
              <a:rPr lang="ru-RU" sz="9600" dirty="0" smtClean="0"/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Полет Юрия Гагарина  доказал, что человек может жить и работать в космосе. Так появилась на Земле новая профессия - космонавт. Профессия космонавта особая, она предъявляет к человеку очень высокие требования.  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/>
          </a:p>
        </p:txBody>
      </p:sp>
      <p:pic>
        <p:nvPicPr>
          <p:cNvPr id="9220" name="Picture 4" descr="http://img12.mynnm.com/4/3/7/1/2/659df734d96d8603bac9baa0f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2296"/>
            <a:ext cx="7200800" cy="4182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0106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Как же готовятся космонавты к полетам?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55679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Уже более 30 лет все космонавты готовясь к полету, к невесомости, тренируются в, так называемой, "летающей лаборатории". Это основной тренажер для отработки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навыков работы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отсутствии притяжения к Земле.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Picture 7" descr="http://smartnews.ru/storage/c/2013/04/12/1365744882_485883_1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4608512" cy="3070422"/>
          </a:xfrm>
          <a:prstGeom prst="rect">
            <a:avLst/>
          </a:prstGeom>
          <a:noFill/>
        </p:spPr>
      </p:pic>
      <p:pic>
        <p:nvPicPr>
          <p:cNvPr id="11273" name="Picture 9" descr="http://www.aviaspace.ru/upload/iblock/d67/d6749c94b9c320d0b03a454ab32ea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268760"/>
            <a:ext cx="3195632" cy="2125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332656"/>
            <a:ext cx="8246119" cy="1492771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корабле, все предметы, в том числе животные, находятся в состоянии невесомости. На земле все предметы обладают весом, они притягиваются к земной поверхности. В космосе этого нет. Внутри космического корабля все предметы закреплены на специальных держателях. Иначе бы они все летали. </a:t>
            </a:r>
          </a:p>
        </p:txBody>
      </p:sp>
      <p:pic>
        <p:nvPicPr>
          <p:cNvPr id="28674" name="Picture 2" descr="http://www.ka5an.ba/wp-content/uploads/2011/06/261925main_iss017e011577_high-1024x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36912"/>
            <a:ext cx="6264696" cy="3981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host10.ponedelnikmag.com/users/253/space_turizm/space_turizm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24944"/>
            <a:ext cx="6192688" cy="3685291"/>
          </a:xfrm>
          <a:prstGeom prst="rect">
            <a:avLst/>
          </a:prstGeom>
          <a:noFill/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Как живут космонавты в ракете?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908720"/>
            <a:ext cx="8392417" cy="315066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В космосе нет воздуха, чтобы дышать, там нет воды, тем более там нет еды. Всё это загружается в космический корабль на земле и затем расходуется в полёте. В космосе ничего нет, кроме пустоты и солнечного света. Именно свет питает космический корабль через солнечные батареи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796925"/>
          </a:xfrm>
        </p:spPr>
        <p:txBody>
          <a:bodyPr/>
          <a:lstStyle/>
          <a:p>
            <a:pPr eaLnBrk="1" hangingPunct="1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Что едят космонавты?</a:t>
            </a:r>
          </a:p>
        </p:txBody>
      </p:sp>
      <p:sp>
        <p:nvSpPr>
          <p:cNvPr id="21509" name="Содержимое 8"/>
          <p:cNvSpPr>
            <a:spLocks noGrp="1"/>
          </p:cNvSpPr>
          <p:nvPr>
            <p:ph sz="half" idx="1"/>
          </p:nvPr>
        </p:nvSpPr>
        <p:spPr>
          <a:xfrm>
            <a:off x="0" y="5085184"/>
            <a:ext cx="8786813" cy="1285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Едят космонавты продукты питания, которые хранятся в консервированном виде. Перед использованием консервы и тюбики разогревают, а пакеты с первым и вторым блюдами, разводят водой.</a:t>
            </a:r>
          </a:p>
        </p:txBody>
      </p:sp>
      <p:pic>
        <p:nvPicPr>
          <p:cNvPr id="1026" name="Picture 2" descr="http://v.900igr.net:10/datas/astronomija/Pervye-vykhody-v-kosmos/0011-011-Pervye-vykhody-v-kosm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5040560" cy="3780421"/>
          </a:xfrm>
          <a:prstGeom prst="rect">
            <a:avLst/>
          </a:prstGeom>
          <a:noFill/>
        </p:spPr>
      </p:pic>
      <p:pic>
        <p:nvPicPr>
          <p:cNvPr id="1028" name="Picture 4" descr="http://cs7052.vk.me/c7001/v7001965/14732/pZjIoRYoJ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052736"/>
            <a:ext cx="2880320" cy="3685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Что делают космонавты в космосе?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4653136"/>
            <a:ext cx="7956376" cy="186166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В задачу космонавтов входит поддержание в рабочем состоянии оборудования космического корабля, выполнение научных экспериментов, запуск и ремонт искусственных спутников.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www.artleo.com/pic/201411/1440x900/artleo.com-98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96752"/>
            <a:ext cx="5400600" cy="337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396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GulimChe</vt:lpstr>
      <vt:lpstr>Times New Roman</vt:lpstr>
      <vt:lpstr>Тема Office</vt:lpstr>
      <vt:lpstr>«Профессия космонавт»</vt:lpstr>
      <vt:lpstr>Презентация PowerPoint</vt:lpstr>
      <vt:lpstr>Презентация PowerPoint</vt:lpstr>
      <vt:lpstr>Презентация PowerPoint</vt:lpstr>
      <vt:lpstr>Как же готовятся космонавты к полетам?</vt:lpstr>
      <vt:lpstr>Презентация PowerPoint</vt:lpstr>
      <vt:lpstr>      Как живут космонавты в ракете?</vt:lpstr>
      <vt:lpstr> Что едят космонавты?</vt:lpstr>
      <vt:lpstr>Что делают космонавты в космосе?</vt:lpstr>
      <vt:lpstr>Презентация PowerPoint</vt:lpstr>
      <vt:lpstr>Возвращение домой!</vt:lpstr>
      <vt:lpstr>Заключение: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 pc</cp:lastModifiedBy>
  <cp:revision>115</cp:revision>
  <dcterms:created xsi:type="dcterms:W3CDTF">2009-04-10T17:50:45Z</dcterms:created>
  <dcterms:modified xsi:type="dcterms:W3CDTF">2018-03-18T17:13:11Z</dcterms:modified>
</cp:coreProperties>
</file>