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9" r:id="rId2"/>
    <p:sldId id="266" r:id="rId3"/>
    <p:sldId id="260" r:id="rId4"/>
    <p:sldId id="272" r:id="rId5"/>
    <p:sldId id="276" r:id="rId6"/>
    <p:sldId id="263" r:id="rId7"/>
    <p:sldId id="261" r:id="rId8"/>
    <p:sldId id="264" r:id="rId9"/>
    <p:sldId id="265" r:id="rId10"/>
    <p:sldId id="267" r:id="rId11"/>
    <p:sldId id="268" r:id="rId12"/>
    <p:sldId id="262" r:id="rId13"/>
    <p:sldId id="269" r:id="rId14"/>
    <p:sldId id="273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FAC6EC-8836-4FF0-8B95-82F943F7ED95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4B66FD-A080-4E65-B924-F185FDD2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8352928" cy="2297192"/>
          </a:xfrm>
        </p:spPr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dirty="0" smtClean="0"/>
              <a:t>Кинолог</a:t>
            </a:r>
            <a:r>
              <a:rPr lang="ru-RU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это специалист по работе с собаками</a:t>
            </a:r>
            <a:r>
              <a:rPr lang="ru-RU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endParaRPr lang="ru-RU" sz="32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337" y="731838"/>
            <a:ext cx="4872125" cy="3475037"/>
          </a:xfrm>
        </p:spPr>
      </p:pic>
    </p:spTree>
    <p:extLst>
      <p:ext uri="{BB962C8B-B14F-4D97-AF65-F5344CB8AC3E}">
        <p14:creationId xmlns:p14="http://schemas.microsoft.com/office/powerpoint/2010/main" xmlns="" val="298617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90"/>
    </mc:Choice>
    <mc:Fallback>
      <p:transition spd="slow" advTm="52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620688"/>
            <a:ext cx="4393346" cy="295232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8024" y="404664"/>
            <a:ext cx="4176464" cy="1800200"/>
          </a:xfrm>
        </p:spPr>
        <p:txBody>
          <a:bodyPr/>
          <a:lstStyle/>
          <a:p>
            <a:r>
              <a:rPr lang="ru-RU" sz="2000" dirty="0"/>
              <a:t>Кинолог должен обладать довольно твердым характером, ведь ему предстоит становиться авторитетом для множества собак. </a:t>
            </a:r>
          </a:p>
          <a:p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492896"/>
            <a:ext cx="4399384" cy="4399384"/>
          </a:xfrm>
        </p:spPr>
      </p:pic>
    </p:spTree>
    <p:extLst>
      <p:ext uri="{BB962C8B-B14F-4D97-AF65-F5344CB8AC3E}">
        <p14:creationId xmlns:p14="http://schemas.microsoft.com/office/powerpoint/2010/main" xmlns="" val="400935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762">
        <p14:prism/>
      </p:transition>
    </mc:Choice>
    <mc:Fallback>
      <p:transition spd="slow" advTm="5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068960"/>
            <a:ext cx="4255214" cy="319003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3504" y="1000108"/>
            <a:ext cx="3672408" cy="1872208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smtClean="0"/>
              <a:t>того чтобы служить в полиции или пожарной охране, спасательной службе кинологу требуется </a:t>
            </a:r>
            <a:r>
              <a:rPr lang="ru-RU" dirty="0"/>
              <a:t>физическая подготовка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92696"/>
            <a:ext cx="4354562" cy="3265921"/>
          </a:xfrm>
        </p:spPr>
      </p:pic>
    </p:spTree>
    <p:extLst>
      <p:ext uri="{BB962C8B-B14F-4D97-AF65-F5344CB8AC3E}">
        <p14:creationId xmlns:p14="http://schemas.microsoft.com/office/powerpoint/2010/main" xmlns="" val="395990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59">
        <p14:gallery dir="l"/>
      </p:transition>
    </mc:Choice>
    <mc:Fallback>
      <p:transition spd="slow" advTm="6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0648"/>
            <a:ext cx="5334979" cy="33843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717032"/>
            <a:ext cx="4787178" cy="2800391"/>
          </a:xfrm>
        </p:spPr>
      </p:pic>
    </p:spTree>
    <p:extLst>
      <p:ext uri="{BB962C8B-B14F-4D97-AF65-F5344CB8AC3E}">
        <p14:creationId xmlns:p14="http://schemas.microsoft.com/office/powerpoint/2010/main" xmlns="" val="4065795953"/>
      </p:ext>
    </p:extLst>
  </p:cSld>
  <p:clrMapOvr>
    <a:masterClrMapping/>
  </p:clrMapOvr>
  <p:transition spd="slow" advTm="447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7848872" cy="2160240"/>
          </a:xfrm>
        </p:spPr>
        <p:txBody>
          <a:bodyPr/>
          <a:lstStyle/>
          <a:p>
            <a:r>
              <a:rPr lang="ru-RU" dirty="0"/>
              <a:t>Человек, работающий кинологом, может </a:t>
            </a:r>
            <a:r>
              <a:rPr lang="ru-RU" dirty="0" smtClean="0"/>
              <a:t>работать </a:t>
            </a:r>
            <a:r>
              <a:rPr lang="ru-RU" dirty="0"/>
              <a:t>в обществах и организациях, нуждающихся в услугах собак. </a:t>
            </a:r>
          </a:p>
          <a:p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36912"/>
            <a:ext cx="4488499" cy="336637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9" y="1770114"/>
            <a:ext cx="2880319" cy="4323181"/>
          </a:xfrm>
        </p:spPr>
      </p:pic>
    </p:spTree>
    <p:extLst>
      <p:ext uri="{BB962C8B-B14F-4D97-AF65-F5344CB8AC3E}">
        <p14:creationId xmlns:p14="http://schemas.microsoft.com/office/powerpoint/2010/main" xmlns="" val="79354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31">
        <p14:gallery dir="l"/>
      </p:transition>
    </mc:Choice>
    <mc:Fallback>
      <p:transition spd="slow" advTm="5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20688"/>
            <a:ext cx="4232912" cy="272451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908720"/>
            <a:ext cx="3816424" cy="2016224"/>
          </a:xfrm>
        </p:spPr>
        <p:txBody>
          <a:bodyPr/>
          <a:lstStyle/>
          <a:p>
            <a:r>
              <a:rPr lang="ru-RU" dirty="0" smtClean="0"/>
              <a:t>Кинологи с собаками работают в аэропортах,  на вокзалах…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73016"/>
            <a:ext cx="4429277" cy="2945469"/>
          </a:xfrm>
        </p:spPr>
      </p:pic>
    </p:spTree>
    <p:extLst>
      <p:ext uri="{BB962C8B-B14F-4D97-AF65-F5344CB8AC3E}">
        <p14:creationId xmlns:p14="http://schemas.microsoft.com/office/powerpoint/2010/main" xmlns="" val="403838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4648">
        <p14:switch dir="r"/>
      </p:transition>
    </mc:Choice>
    <mc:Fallback>
      <p:transition spd="slow" advTm="46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4607007" cy="306826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429000"/>
            <a:ext cx="4643067" cy="3096344"/>
          </a:xfrm>
        </p:spPr>
      </p:pic>
    </p:spTree>
    <p:extLst>
      <p:ext uri="{BB962C8B-B14F-4D97-AF65-F5344CB8AC3E}">
        <p14:creationId xmlns:p14="http://schemas.microsoft.com/office/powerpoint/2010/main" xmlns="" val="26488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4274">
        <p14:prism isInverted="1"/>
      </p:transition>
    </mc:Choice>
    <mc:Fallback>
      <p:transition spd="slow" advTm="42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0648"/>
            <a:ext cx="4176464" cy="556861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60648"/>
            <a:ext cx="3692714" cy="5544616"/>
          </a:xfrm>
        </p:spPr>
      </p:pic>
    </p:spTree>
    <p:extLst>
      <p:ext uri="{BB962C8B-B14F-4D97-AF65-F5344CB8AC3E}">
        <p14:creationId xmlns:p14="http://schemas.microsoft.com/office/powerpoint/2010/main" xmlns="" val="288682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4659">
        <p14:switch dir="r"/>
      </p:transition>
    </mc:Choice>
    <mc:Fallback>
      <p:transition spd="slow" advTm="46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60648"/>
            <a:ext cx="6120680" cy="407407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136903" cy="1793136"/>
          </a:xfrm>
        </p:spPr>
        <p:txBody>
          <a:bodyPr/>
          <a:lstStyle/>
          <a:p>
            <a:r>
              <a:rPr lang="ru-RU" sz="2800" dirty="0"/>
              <a:t>Кинологи – это терпеливые и трудолюбивые специалисты.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400607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032">
        <p14:prism/>
      </p:transition>
    </mc:Choice>
    <mc:Fallback>
      <p:transition spd="slow" advTm="50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764704"/>
            <a:ext cx="4561490" cy="308584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3960440" cy="2016224"/>
          </a:xfrm>
        </p:spPr>
        <p:txBody>
          <a:bodyPr/>
          <a:lstStyle/>
          <a:p>
            <a:pPr marL="228600" lvl="0" indent="-182880" algn="l">
              <a:buClr>
                <a:srgbClr val="F14124">
                  <a:lumMod val="75000"/>
                </a:srgbClr>
              </a:buClr>
              <a:buFont typeface="Georgia" pitchFamily="18" charset="0"/>
              <a:buChar char="*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Кинология</a:t>
            </a: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изучает </a:t>
            </a: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собак </a:t>
            </a: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различных пород, </a:t>
            </a: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условия </a:t>
            </a: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их содержания и разведения. 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961" y="3140968"/>
            <a:ext cx="4822561" cy="3216611"/>
          </a:xfrm>
        </p:spPr>
      </p:pic>
    </p:spTree>
    <p:extLst>
      <p:ext uri="{BB962C8B-B14F-4D97-AF65-F5344CB8AC3E}">
        <p14:creationId xmlns:p14="http://schemas.microsoft.com/office/powerpoint/2010/main" xmlns="" val="296868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055">
        <p14:prism/>
      </p:transition>
    </mc:Choice>
    <mc:Fallback>
      <p:transition spd="slow" advTm="50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65104"/>
            <a:ext cx="7704856" cy="2088232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</a:pPr>
            <a:r>
              <a:rPr lang="ru-RU" sz="2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Чтобы быть кинологом, необходимо быть готовым связать с собаками всю свою жизнь</a:t>
            </a:r>
            <a:r>
              <a:rPr lang="ru-RU" sz="28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..</a:t>
            </a:r>
            <a:r>
              <a:rPr lang="ru-RU" sz="2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20688"/>
            <a:ext cx="4968552" cy="3726414"/>
          </a:xfrm>
        </p:spPr>
      </p:pic>
    </p:spTree>
    <p:extLst>
      <p:ext uri="{BB962C8B-B14F-4D97-AF65-F5344CB8AC3E}">
        <p14:creationId xmlns:p14="http://schemas.microsoft.com/office/powerpoint/2010/main" xmlns="" val="281033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071">
        <p:circle/>
      </p:transition>
    </mc:Choice>
    <mc:Fallback>
      <p:transition spd="slow" advTm="407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5400599" cy="324036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652120" y="836712"/>
            <a:ext cx="3168352" cy="1800200"/>
          </a:xfrm>
        </p:spPr>
        <p:txBody>
          <a:bodyPr/>
          <a:lstStyle/>
          <a:p>
            <a:r>
              <a:rPr lang="ru-RU" dirty="0" smtClean="0"/>
              <a:t>Кинолог </a:t>
            </a:r>
            <a:r>
              <a:rPr lang="ru-RU" dirty="0"/>
              <a:t>занимается </a:t>
            </a:r>
            <a:r>
              <a:rPr lang="ru-RU" dirty="0" smtClean="0"/>
              <a:t>воспитанием </a:t>
            </a:r>
            <a:r>
              <a:rPr lang="ru-RU" dirty="0"/>
              <a:t>и </a:t>
            </a:r>
            <a:r>
              <a:rPr lang="ru-RU" dirty="0" smtClean="0"/>
              <a:t>разведением собак.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212976"/>
            <a:ext cx="4464496" cy="3207388"/>
          </a:xfrm>
        </p:spPr>
      </p:pic>
    </p:spTree>
    <p:extLst>
      <p:ext uri="{BB962C8B-B14F-4D97-AF65-F5344CB8AC3E}">
        <p14:creationId xmlns:p14="http://schemas.microsoft.com/office/powerpoint/2010/main" xmlns="" val="74244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10">
        <p14:prism isInverted="1"/>
      </p:transition>
    </mc:Choice>
    <mc:Fallback>
      <p:transition spd="slow" advTm="30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4604074" cy="306938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32040" y="404664"/>
            <a:ext cx="3888432" cy="2520280"/>
          </a:xfrm>
        </p:spPr>
        <p:txBody>
          <a:bodyPr/>
          <a:lstStyle/>
          <a:p>
            <a:r>
              <a:rPr lang="ru-RU" dirty="0"/>
              <a:t>Кинологи могут работать в силовых структурах, подвергая специальной дрессуре служебных собак.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356992"/>
            <a:ext cx="4751079" cy="3165406"/>
          </a:xfrm>
        </p:spPr>
      </p:pic>
    </p:spTree>
    <p:extLst>
      <p:ext uri="{BB962C8B-B14F-4D97-AF65-F5344CB8AC3E}">
        <p14:creationId xmlns:p14="http://schemas.microsoft.com/office/powerpoint/2010/main" xmlns="" val="262754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4530">
        <p14:switch dir="r"/>
      </p:transition>
    </mc:Choice>
    <mc:Fallback>
      <p:transition spd="slow" advTm="45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4640436" cy="369784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332656"/>
            <a:ext cx="3528392" cy="2016224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От </a:t>
            </a:r>
            <a:r>
              <a:rPr lang="ru-RU" sz="2000" dirty="0"/>
              <a:t>кинологов требуется психическая устойчивость и уравновешенность. 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20888"/>
            <a:ext cx="3913115" cy="3895328"/>
          </a:xfrm>
        </p:spPr>
      </p:pic>
    </p:spTree>
    <p:extLst>
      <p:ext uri="{BB962C8B-B14F-4D97-AF65-F5344CB8AC3E}">
        <p14:creationId xmlns:p14="http://schemas.microsoft.com/office/powerpoint/2010/main" xmlns="" val="285861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4957">
        <p14:flip dir="r"/>
      </p:transition>
    </mc:Choice>
    <mc:Fallback>
      <p:transition spd="slow" advTm="4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4339465" cy="288032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4389194" cy="2049408"/>
          </a:xfrm>
        </p:spPr>
        <p:txBody>
          <a:bodyPr/>
          <a:lstStyle/>
          <a:p>
            <a:r>
              <a:rPr lang="ru-RU" dirty="0"/>
              <a:t>Агрессивное обращение с собаками является некомпетентным.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852936"/>
            <a:ext cx="4748853" cy="3169859"/>
          </a:xfrm>
        </p:spPr>
      </p:pic>
    </p:spTree>
    <p:extLst>
      <p:ext uri="{BB962C8B-B14F-4D97-AF65-F5344CB8AC3E}">
        <p14:creationId xmlns:p14="http://schemas.microsoft.com/office/powerpoint/2010/main" xmlns="" val="5288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663">
        <p14:prism isInverted="1"/>
      </p:transition>
    </mc:Choice>
    <mc:Fallback>
      <p:transition spd="slow" advTm="56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212976"/>
            <a:ext cx="5056191" cy="326124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4245178" cy="2265432"/>
          </a:xfrm>
        </p:spPr>
        <p:txBody>
          <a:bodyPr/>
          <a:lstStyle/>
          <a:p>
            <a:r>
              <a:rPr lang="ru-RU" dirty="0"/>
              <a:t>Кинологи – это терпеливые и трудолюбивые специалисты.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3"/>
            <a:ext cx="4638719" cy="3096344"/>
          </a:xfrm>
        </p:spPr>
      </p:pic>
    </p:spTree>
    <p:extLst>
      <p:ext uri="{BB962C8B-B14F-4D97-AF65-F5344CB8AC3E}">
        <p14:creationId xmlns:p14="http://schemas.microsoft.com/office/powerpoint/2010/main" xmlns="" val="236263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131">
        <p14:prism isInverted="1"/>
      </p:transition>
    </mc:Choice>
    <mc:Fallback>
      <p:transition spd="slow" advTm="51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780928"/>
            <a:ext cx="4981154" cy="3787949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99992" y="116632"/>
            <a:ext cx="4320480" cy="2592288"/>
          </a:xfrm>
        </p:spPr>
        <p:txBody>
          <a:bodyPr/>
          <a:lstStyle/>
          <a:p>
            <a:r>
              <a:rPr lang="ru-RU" dirty="0"/>
              <a:t>Кинолог должен </a:t>
            </a:r>
            <a:r>
              <a:rPr lang="ru-RU" dirty="0" smtClean="0"/>
              <a:t>быть очень внимательным, иметь хорошую речь, </a:t>
            </a:r>
            <a:r>
              <a:rPr lang="ru-RU" dirty="0"/>
              <a:t>обладать находчивостью. 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9"/>
            <a:ext cx="3976561" cy="2664296"/>
          </a:xfrm>
        </p:spPr>
      </p:pic>
    </p:spTree>
    <p:extLst>
      <p:ext uri="{BB962C8B-B14F-4D97-AF65-F5344CB8AC3E}">
        <p14:creationId xmlns:p14="http://schemas.microsoft.com/office/powerpoint/2010/main" xmlns="" val="358503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01"/>
    </mc:Choice>
    <mc:Fallback>
      <p:transition spd="slow" advTm="570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158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Кинолог – это специалист по работе с собаками..</vt:lpstr>
      <vt:lpstr>Слайд 2</vt:lpstr>
      <vt:lpstr>Чтобы быть кинологом, необходимо быть готовым связать с собаками всю свою жизнь..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Кинологи – это терпеливые и трудолюбивые специалисты.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111</cp:lastModifiedBy>
  <cp:revision>19</cp:revision>
  <dcterms:created xsi:type="dcterms:W3CDTF">2016-02-26T05:12:42Z</dcterms:created>
  <dcterms:modified xsi:type="dcterms:W3CDTF">2018-03-19T09:38:58Z</dcterms:modified>
</cp:coreProperties>
</file>