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3" d="100"/>
          <a:sy n="73" d="100"/>
        </p:scale>
        <p:origin x="-129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746-2BEE-4183-9453-1164F210120A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EC721BE-D4BC-4647-A4C9-4F2D0FC88E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746-2BEE-4183-9453-1164F210120A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21BE-D4BC-4647-A4C9-4F2D0FC88E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746-2BEE-4183-9453-1164F210120A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21BE-D4BC-4647-A4C9-4F2D0FC88E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746-2BEE-4183-9453-1164F210120A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21BE-D4BC-4647-A4C9-4F2D0FC88E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746-2BEE-4183-9453-1164F210120A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EC721BE-D4BC-4647-A4C9-4F2D0FC88E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746-2BEE-4183-9453-1164F210120A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21BE-D4BC-4647-A4C9-4F2D0FC88E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746-2BEE-4183-9453-1164F210120A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21BE-D4BC-4647-A4C9-4F2D0FC88E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746-2BEE-4183-9453-1164F210120A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21BE-D4BC-4647-A4C9-4F2D0FC88E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746-2BEE-4183-9453-1164F210120A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21BE-D4BC-4647-A4C9-4F2D0FC88E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746-2BEE-4183-9453-1164F210120A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21BE-D4BC-4647-A4C9-4F2D0FC88E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746-2BEE-4183-9453-1164F210120A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EC721BE-D4BC-4647-A4C9-4F2D0FC88E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C2A6746-2BEE-4183-9453-1164F210120A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EC721BE-D4BC-4647-A4C9-4F2D0FC88E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Как  делают мебель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Готовую мебель грузят в автомобили и увозят на продажу в магазин</a:t>
            </a:r>
            <a:endParaRPr lang="ru-RU" dirty="0"/>
          </a:p>
        </p:txBody>
      </p:sp>
      <p:pic>
        <p:nvPicPr>
          <p:cNvPr id="4" name="Содержимое 3" descr="CAM0110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556792"/>
            <a:ext cx="5521920" cy="414144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Мебель бывает корпусная и мягкая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CAM0095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148064" y="1196752"/>
            <a:ext cx="3429000" cy="4572000"/>
          </a:xfrm>
        </p:spPr>
      </p:pic>
      <p:pic>
        <p:nvPicPr>
          <p:cNvPr id="7" name="Содержимое 6" descr="CAM00958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1331640" y="1340768"/>
            <a:ext cx="3429000" cy="4572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Мягкую мебель делают на таком станке</a:t>
            </a:r>
            <a:endParaRPr lang="ru-RU" dirty="0"/>
          </a:p>
        </p:txBody>
      </p:sp>
      <p:pic>
        <p:nvPicPr>
          <p:cNvPr id="4" name="Содержимое 3" descr="CAM0110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484784"/>
            <a:ext cx="6096000" cy="4572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Берется лист ДСП и пилится на бруски и разные детали</a:t>
            </a:r>
            <a:endParaRPr lang="ru-RU" dirty="0"/>
          </a:p>
        </p:txBody>
      </p:sp>
      <p:pic>
        <p:nvPicPr>
          <p:cNvPr id="4" name="Содержимое 3" descr="CAM0109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447800"/>
            <a:ext cx="6096000" cy="4572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Делается корсет. Закрепляется скобами</a:t>
            </a:r>
            <a:endParaRPr lang="ru-RU" dirty="0"/>
          </a:p>
        </p:txBody>
      </p:sp>
      <p:pic>
        <p:nvPicPr>
          <p:cNvPr id="4" name="Содержимое 3" descr="CAM0109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447800"/>
            <a:ext cx="6096000" cy="4572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Корсет обтягивают </a:t>
            </a:r>
            <a:r>
              <a:rPr lang="ru-RU" dirty="0" err="1" smtClean="0"/>
              <a:t>паролоном</a:t>
            </a:r>
            <a:r>
              <a:rPr lang="ru-RU" dirty="0" smtClean="0"/>
              <a:t> и синтепоном </a:t>
            </a:r>
            <a:endParaRPr lang="ru-RU" dirty="0"/>
          </a:p>
        </p:txBody>
      </p:sp>
      <p:pic>
        <p:nvPicPr>
          <p:cNvPr id="4" name="Содержимое 3" descr="CAM0109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700808"/>
            <a:ext cx="5472608" cy="410445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Мягкая мебель готова</a:t>
            </a:r>
            <a:endParaRPr lang="ru-RU" dirty="0"/>
          </a:p>
        </p:txBody>
      </p:sp>
      <p:pic>
        <p:nvPicPr>
          <p:cNvPr id="4" name="Содержимое 3" descr="CAM0095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1268760"/>
            <a:ext cx="4320480" cy="489992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Корпусная мебель делается на таком станке </a:t>
            </a:r>
            <a:endParaRPr lang="ru-RU" dirty="0"/>
          </a:p>
        </p:txBody>
      </p:sp>
      <p:pic>
        <p:nvPicPr>
          <p:cNvPr id="8" name="Содержимое 7" descr="CAM0110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447800"/>
            <a:ext cx="6096000" cy="4572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57018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ДСП разного цвета пилят на разные детали и соединяют между собой </a:t>
            </a:r>
            <a:r>
              <a:rPr lang="ru-RU" dirty="0" err="1" smtClean="0"/>
              <a:t>саморезами</a:t>
            </a:r>
            <a:r>
              <a:rPr lang="ru-RU" dirty="0" smtClean="0"/>
              <a:t> и скобами</a:t>
            </a:r>
            <a:endParaRPr lang="ru-RU" dirty="0"/>
          </a:p>
        </p:txBody>
      </p:sp>
      <p:pic>
        <p:nvPicPr>
          <p:cNvPr id="4" name="Содержимое 3" descr="CAM0095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2060848"/>
            <a:ext cx="3185443" cy="4247257"/>
          </a:xfrm>
        </p:spPr>
      </p:pic>
      <p:pic>
        <p:nvPicPr>
          <p:cNvPr id="5" name="Рисунок 4" descr="CAM009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916832"/>
            <a:ext cx="3597864" cy="429309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</TotalTime>
  <Words>68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Справедливость</vt:lpstr>
      <vt:lpstr>Как  делают мебель</vt:lpstr>
      <vt:lpstr>Мебель бывает корпусная и мягкая </vt:lpstr>
      <vt:lpstr>Мягкую мебель делают на таком станке</vt:lpstr>
      <vt:lpstr>Берется лист ДСП и пилится на бруски и разные детали</vt:lpstr>
      <vt:lpstr>Делается корсет. Закрепляется скобами</vt:lpstr>
      <vt:lpstr>Корсет обтягивают паролоном и синтепоном </vt:lpstr>
      <vt:lpstr>Мягкая мебель готова</vt:lpstr>
      <vt:lpstr>Корпусная мебель делается на таком станке </vt:lpstr>
      <vt:lpstr>ДСП разного цвета пилят на разные детали и соединяют между собой саморезами и скобами</vt:lpstr>
      <vt:lpstr>Готовую мебель грузят в автомобили и увозят на продажу в магазин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 делают мебель</dc:title>
  <dc:creator>Home</dc:creator>
  <cp:lastModifiedBy>111</cp:lastModifiedBy>
  <cp:revision>2</cp:revision>
  <dcterms:created xsi:type="dcterms:W3CDTF">2015-02-18T14:56:12Z</dcterms:created>
  <dcterms:modified xsi:type="dcterms:W3CDTF">2018-03-19T09:17:10Z</dcterms:modified>
</cp:coreProperties>
</file>