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ACBE8E-5C7E-467D-B8C4-DEF767D1F5AF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BFCBA9-C5CC-4483-84E3-1386EB328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185974" cy="441306"/>
          </a:xfrm>
        </p:spPr>
        <p:txBody>
          <a:bodyPr/>
          <a:lstStyle/>
          <a:p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</a:t>
            </a:r>
            <a:br>
              <a:rPr lang="ru-RU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B050"/>
                </a:solidFill>
                <a:latin typeface="Arial Black" pitchFamily="34" charset="0"/>
              </a:rPr>
              <a:t>ГЕОЛОГ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214422"/>
            <a:ext cx="2900354" cy="5214974"/>
          </a:xfrm>
        </p:spPr>
        <p:txBody>
          <a:bodyPr>
            <a:noAutofit/>
          </a:bodyPr>
          <a:lstStyle/>
          <a:p>
            <a:r>
              <a:rPr lang="ru-RU" sz="2000" b="1" smtClean="0">
                <a:solidFill>
                  <a:srgbClr val="00B050"/>
                </a:solidFill>
                <a:latin typeface="Arial Black" pitchFamily="34" charset="0"/>
              </a:rPr>
              <a:t>Геолог</a:t>
            </a: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 знающий для нас</a:t>
            </a:r>
            <a:b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Найдёт в земле и нефть, и газ.</a:t>
            </a:r>
            <a:b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Укажет глубину буренья,</a:t>
            </a:r>
            <a:b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Объём всего месторожденья.</a:t>
            </a:r>
            <a:b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Геологической разведкой</a:t>
            </a:r>
            <a:b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00B050"/>
                </a:solidFill>
                <a:latin typeface="Arial Black" pitchFamily="34" charset="0"/>
              </a:rPr>
              <a:t>Он минерал откроет редкий.</a:t>
            </a:r>
          </a:p>
          <a:p>
            <a:r>
              <a:rPr lang="ru-RU" sz="2000" i="1" smtClean="0">
                <a:solidFill>
                  <a:srgbClr val="00B050"/>
                </a:solidFill>
                <a:latin typeface="Arial Black" pitchFamily="34" charset="0"/>
              </a:rPr>
              <a:t>(О. Повещенко )</a:t>
            </a:r>
            <a:endParaRPr lang="ru-RU" sz="200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XXX\Desktop\ГЕОЛОГ\geolo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71480"/>
            <a:ext cx="5000660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 flipV="1">
            <a:off x="914400" y="1142983"/>
            <a:ext cx="1943088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mtClean="0"/>
              <a:t> </a:t>
            </a:r>
            <a:endParaRPr lang="ru-RU" dirty="0"/>
          </a:p>
        </p:txBody>
      </p:sp>
      <p:pic>
        <p:nvPicPr>
          <p:cNvPr id="7" name="Picture 2" descr="C:\Users\XXX\Desktop\ГЕОЛОГ\geolo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0042"/>
            <a:ext cx="5357850" cy="561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185974" cy="44130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4500594" cy="571504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Геолог – Это специалист который ищет и исследует  месторождения полезных ископаемых</a:t>
            </a:r>
          </a:p>
          <a:p>
            <a:pPr algn="l"/>
            <a:endParaRPr lang="ru-RU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Геологи ходят в научные экспедиции и ищут залежи полезных ископаемых, которые находятся глубоко под землей. </a:t>
            </a:r>
          </a:p>
          <a:p>
            <a:pPr algn="l"/>
            <a:endParaRPr lang="ru-RU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Полезными они называются потому, что приносят пользу людям.</a:t>
            </a: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 flipV="1">
            <a:off x="914400" y="1142983"/>
            <a:ext cx="1943088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mtClean="0"/>
              <a:t> </a:t>
            </a:r>
            <a:endParaRPr lang="ru-RU" dirty="0"/>
          </a:p>
        </p:txBody>
      </p:sp>
      <p:pic>
        <p:nvPicPr>
          <p:cNvPr id="17410" name="Picture 2" descr="C:\Users\XXX\Desktop\ГЕОЛОГ\img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356"/>
            <a:ext cx="3644343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185974" cy="44130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928670"/>
            <a:ext cx="2928958" cy="500066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</a:rPr>
              <a:t>Геолог</a:t>
            </a: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С молоточком по горам</a:t>
            </a:r>
            <a:b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Он проходит тут и там</a:t>
            </a:r>
            <a:b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И уверен: «Я найду</a:t>
            </a:r>
            <a:b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Здесь железную руду!»</a:t>
            </a:r>
          </a:p>
          <a:p>
            <a:pPr algn="l"/>
            <a:r>
              <a:rPr lang="ru-RU" sz="2400" i="1" dirty="0" smtClean="0">
                <a:solidFill>
                  <a:srgbClr val="00B050"/>
                </a:solidFill>
                <a:latin typeface="Arial Black" pitchFamily="34" charset="0"/>
              </a:rPr>
              <a:t>(Е. Санин)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 flipV="1">
            <a:off x="914400" y="1142983"/>
            <a:ext cx="1943088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mtClean="0"/>
              <a:t> </a:t>
            </a:r>
            <a:endParaRPr lang="ru-RU" dirty="0"/>
          </a:p>
        </p:txBody>
      </p:sp>
      <p:pic>
        <p:nvPicPr>
          <p:cNvPr id="18435" name="Picture 3" descr="C:\Users\XXX\Desktop\ГЕОЛОГ\Depositphotos_9336043_x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785794"/>
            <a:ext cx="4786347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2643206" cy="65562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ЗАГАДКА</a:t>
            </a:r>
            <a:b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  </a:t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472" y="1071546"/>
            <a:ext cx="2857520" cy="485778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В находке геолога много железа, </a:t>
            </a:r>
          </a:p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И тем она людям, конечно, полезна.</a:t>
            </a:r>
          </a:p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Среди ископаемых ценной всегда</a:t>
            </a:r>
          </a:p>
          <a:p>
            <a:pPr algn="l"/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Считалась добытая в шахте… (руда)</a:t>
            </a:r>
            <a:endParaRPr lang="ru-RU" sz="2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 flipV="1">
            <a:off x="914400" y="1142983"/>
            <a:ext cx="1943088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mtClean="0"/>
              <a:t> </a:t>
            </a:r>
            <a:endParaRPr lang="ru-RU" dirty="0"/>
          </a:p>
        </p:txBody>
      </p:sp>
      <p:pic>
        <p:nvPicPr>
          <p:cNvPr id="19459" name="Picture 3" descr="C:\Users\XXX\Desktop\ГЕОЛОГ\professii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76253"/>
            <a:ext cx="2714644" cy="3619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C:\Users\XXX\Desktop\ГЕОЛОГ\KNi8zshzhkz_yB9s6E_6ZB8ynzdkF_ib.jpg"/>
          <p:cNvPicPr>
            <a:picLocks noChangeAspect="1" noChangeArrowheads="1"/>
          </p:cNvPicPr>
          <p:nvPr/>
        </p:nvPicPr>
        <p:blipFill>
          <a:blip r:embed="rId4"/>
          <a:srcRect l="33497" b="2439"/>
          <a:stretch>
            <a:fillRect/>
          </a:stretch>
        </p:blipFill>
        <p:spPr bwMode="auto">
          <a:xfrm>
            <a:off x="6000760" y="3357562"/>
            <a:ext cx="2597141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71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       ГЕОЛОГ</vt:lpstr>
      <vt:lpstr>       </vt:lpstr>
      <vt:lpstr>       </vt:lpstr>
      <vt:lpstr>ЗАГАДКА    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</dc:title>
  <dc:creator>XXX</dc:creator>
  <cp:lastModifiedBy>XXX</cp:lastModifiedBy>
  <cp:revision>3</cp:revision>
  <dcterms:created xsi:type="dcterms:W3CDTF">2017-03-28T06:48:27Z</dcterms:created>
  <dcterms:modified xsi:type="dcterms:W3CDTF">2017-04-24T15:39:39Z</dcterms:modified>
</cp:coreProperties>
</file>