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2ACBE8E-5C7E-467D-B8C4-DEF767D1F5AF}" type="datetimeFigureOut">
              <a:rPr lang="ru-RU" smtClean="0"/>
              <a:pPr/>
              <a:t>24.04.2017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4BFCBA9-C5CC-4483-84E3-1386EB3287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ACBE8E-5C7E-467D-B8C4-DEF767D1F5AF}" type="datetimeFigureOut">
              <a:rPr lang="ru-RU" smtClean="0"/>
              <a:pPr/>
              <a:t>24.04.2017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BFCBA9-C5CC-4483-84E3-1386EB3287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ACBE8E-5C7E-467D-B8C4-DEF767D1F5AF}" type="datetimeFigureOut">
              <a:rPr lang="ru-RU" smtClean="0"/>
              <a:pPr/>
              <a:t>24.04.2017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BFCBA9-C5CC-4483-84E3-1386EB3287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ACBE8E-5C7E-467D-B8C4-DEF767D1F5AF}" type="datetimeFigureOut">
              <a:rPr lang="ru-RU" smtClean="0"/>
              <a:pPr/>
              <a:t>24.04.2017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BFCBA9-C5CC-4483-84E3-1386EB32875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ACBE8E-5C7E-467D-B8C4-DEF767D1F5AF}" type="datetimeFigureOut">
              <a:rPr lang="ru-RU" smtClean="0"/>
              <a:pPr/>
              <a:t>24.04.2017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BFCBA9-C5CC-4483-84E3-1386EB32875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ACBE8E-5C7E-467D-B8C4-DEF767D1F5AF}" type="datetimeFigureOut">
              <a:rPr lang="ru-RU" smtClean="0"/>
              <a:pPr/>
              <a:t>24.04.2017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BFCBA9-C5CC-4483-84E3-1386EB32875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ACBE8E-5C7E-467D-B8C4-DEF767D1F5AF}" type="datetimeFigureOut">
              <a:rPr lang="ru-RU" smtClean="0"/>
              <a:pPr/>
              <a:t>24.04.2017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BFCBA9-C5CC-4483-84E3-1386EB3287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ACBE8E-5C7E-467D-B8C4-DEF767D1F5AF}" type="datetimeFigureOut">
              <a:rPr lang="ru-RU" smtClean="0"/>
              <a:pPr/>
              <a:t>24.04.2017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BFCBA9-C5CC-4483-84E3-1386EB32875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ACBE8E-5C7E-467D-B8C4-DEF767D1F5AF}" type="datetimeFigureOut">
              <a:rPr lang="ru-RU" smtClean="0"/>
              <a:pPr/>
              <a:t>24.04.2017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BFCBA9-C5CC-4483-84E3-1386EB3287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2ACBE8E-5C7E-467D-B8C4-DEF767D1F5AF}" type="datetimeFigureOut">
              <a:rPr lang="ru-RU" smtClean="0"/>
              <a:pPr/>
              <a:t>24.04.2017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BFCBA9-C5CC-4483-84E3-1386EB3287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2ACBE8E-5C7E-467D-B8C4-DEF767D1F5AF}" type="datetimeFigureOut">
              <a:rPr lang="ru-RU" smtClean="0"/>
              <a:pPr/>
              <a:t>24.04.2017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4BFCBA9-C5CC-4483-84E3-1386EB32875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2ACBE8E-5C7E-467D-B8C4-DEF767D1F5AF}" type="datetimeFigureOut">
              <a:rPr lang="ru-RU" smtClean="0"/>
              <a:pPr/>
              <a:t>24.04.2017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4BFCBA9-C5CC-4483-84E3-1386EB32875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2185974" cy="441306"/>
          </a:xfrm>
        </p:spPr>
        <p:txBody>
          <a:bodyPr/>
          <a:lstStyle/>
          <a:p>
            <a:r>
              <a:rPr lang="ru-RU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      </a:t>
            </a:r>
            <a:br>
              <a:rPr lang="ru-RU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</a:br>
            <a:r>
              <a:rPr lang="ru-RU" smtClean="0">
                <a:solidFill>
                  <a:srgbClr val="00B050"/>
                </a:solidFill>
                <a:latin typeface="Arial Black" pitchFamily="34" charset="0"/>
              </a:rPr>
              <a:t>ГЕОЛОГ</a:t>
            </a:r>
            <a:endParaRPr lang="ru-RU" dirty="0">
              <a:solidFill>
                <a:srgbClr val="00B050"/>
              </a:solidFill>
              <a:latin typeface="Arial Black" pitchFamily="34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457200" y="1214422"/>
            <a:ext cx="2900354" cy="5214974"/>
          </a:xfrm>
        </p:spPr>
        <p:txBody>
          <a:bodyPr>
            <a:noAutofit/>
          </a:bodyPr>
          <a:lstStyle/>
          <a:p>
            <a:r>
              <a:rPr lang="ru-RU" sz="2000" b="1" smtClean="0">
                <a:solidFill>
                  <a:srgbClr val="00B050"/>
                </a:solidFill>
                <a:latin typeface="Arial Black" pitchFamily="34" charset="0"/>
              </a:rPr>
              <a:t>Геолог</a:t>
            </a:r>
            <a:r>
              <a:rPr lang="ru-RU" sz="2000" smtClean="0">
                <a:solidFill>
                  <a:srgbClr val="00B050"/>
                </a:solidFill>
                <a:latin typeface="Arial Black" pitchFamily="34" charset="0"/>
              </a:rPr>
              <a:t> знающий для нас</a:t>
            </a:r>
            <a:br>
              <a:rPr lang="ru-RU" sz="2000" smtClean="0">
                <a:solidFill>
                  <a:srgbClr val="00B050"/>
                </a:solidFill>
                <a:latin typeface="Arial Black" pitchFamily="34" charset="0"/>
              </a:rPr>
            </a:br>
            <a:r>
              <a:rPr lang="ru-RU" sz="2000" smtClean="0">
                <a:solidFill>
                  <a:srgbClr val="00B050"/>
                </a:solidFill>
                <a:latin typeface="Arial Black" pitchFamily="34" charset="0"/>
              </a:rPr>
              <a:t>Найдёт в земле и нефть, и газ.</a:t>
            </a:r>
            <a:br>
              <a:rPr lang="ru-RU" sz="2000" smtClean="0">
                <a:solidFill>
                  <a:srgbClr val="00B050"/>
                </a:solidFill>
                <a:latin typeface="Arial Black" pitchFamily="34" charset="0"/>
              </a:rPr>
            </a:br>
            <a:r>
              <a:rPr lang="ru-RU" sz="2000" smtClean="0">
                <a:solidFill>
                  <a:srgbClr val="00B050"/>
                </a:solidFill>
                <a:latin typeface="Arial Black" pitchFamily="34" charset="0"/>
              </a:rPr>
              <a:t>Укажет глубину буренья,</a:t>
            </a:r>
            <a:br>
              <a:rPr lang="ru-RU" sz="2000" smtClean="0">
                <a:solidFill>
                  <a:srgbClr val="00B050"/>
                </a:solidFill>
                <a:latin typeface="Arial Black" pitchFamily="34" charset="0"/>
              </a:rPr>
            </a:br>
            <a:r>
              <a:rPr lang="ru-RU" sz="2000" smtClean="0">
                <a:solidFill>
                  <a:srgbClr val="00B050"/>
                </a:solidFill>
                <a:latin typeface="Arial Black" pitchFamily="34" charset="0"/>
              </a:rPr>
              <a:t>Объём всего месторожденья.</a:t>
            </a:r>
            <a:br>
              <a:rPr lang="ru-RU" sz="2000" smtClean="0">
                <a:solidFill>
                  <a:srgbClr val="00B050"/>
                </a:solidFill>
                <a:latin typeface="Arial Black" pitchFamily="34" charset="0"/>
              </a:rPr>
            </a:br>
            <a:r>
              <a:rPr lang="ru-RU" sz="2000" smtClean="0">
                <a:solidFill>
                  <a:srgbClr val="00B050"/>
                </a:solidFill>
                <a:latin typeface="Arial Black" pitchFamily="34" charset="0"/>
              </a:rPr>
              <a:t>Геологической разведкой</a:t>
            </a:r>
            <a:br>
              <a:rPr lang="ru-RU" sz="2000" smtClean="0">
                <a:solidFill>
                  <a:srgbClr val="00B050"/>
                </a:solidFill>
                <a:latin typeface="Arial Black" pitchFamily="34" charset="0"/>
              </a:rPr>
            </a:br>
            <a:r>
              <a:rPr lang="ru-RU" sz="2000" smtClean="0">
                <a:solidFill>
                  <a:srgbClr val="00B050"/>
                </a:solidFill>
                <a:latin typeface="Arial Black" pitchFamily="34" charset="0"/>
              </a:rPr>
              <a:t>Он минерал откроет редкий.</a:t>
            </a:r>
          </a:p>
          <a:p>
            <a:r>
              <a:rPr lang="ru-RU" sz="2000" i="1" smtClean="0">
                <a:solidFill>
                  <a:srgbClr val="00B050"/>
                </a:solidFill>
                <a:latin typeface="Arial Black" pitchFamily="34" charset="0"/>
              </a:rPr>
              <a:t>(О. Повещенко )</a:t>
            </a:r>
            <a:endParaRPr lang="ru-RU" sz="2000" smtClean="0">
              <a:solidFill>
                <a:srgbClr val="00B050"/>
              </a:solidFill>
              <a:latin typeface="Arial Black" pitchFamily="34" charset="0"/>
            </a:endParaRPr>
          </a:p>
          <a:p>
            <a:endParaRPr lang="ru-RU" sz="2400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1026" name="Picture 2" descr="C:\Users\XXX\Desktop\ГЕОЛОГ\geolog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43306" y="571480"/>
            <a:ext cx="5000660" cy="55721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Подзаголовок 2"/>
          <p:cNvSpPr>
            <a:spLocks noGrp="1"/>
          </p:cNvSpPr>
          <p:nvPr>
            <p:ph sz="half" idx="1"/>
          </p:nvPr>
        </p:nvSpPr>
        <p:spPr>
          <a:xfrm flipV="1">
            <a:off x="914400" y="1142983"/>
            <a:ext cx="1943088" cy="45719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mtClean="0"/>
              <a:t> </a:t>
            </a:r>
            <a:endParaRPr lang="ru-RU" dirty="0"/>
          </a:p>
        </p:txBody>
      </p:sp>
      <p:pic>
        <p:nvPicPr>
          <p:cNvPr id="7" name="Picture 2" descr="C:\Users\XXX\Desktop\ГЕОЛОГ\geolog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0430" y="500042"/>
            <a:ext cx="5357850" cy="56173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2185974" cy="441306"/>
          </a:xfr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      </a:t>
            </a:r>
            <a:br>
              <a:rPr lang="ru-RU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</a:br>
            <a:endParaRPr lang="ru-RU" dirty="0">
              <a:solidFill>
                <a:srgbClr val="00B050"/>
              </a:solidFill>
              <a:latin typeface="Arial Black" pitchFamily="34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428596" y="357166"/>
            <a:ext cx="4500594" cy="5715040"/>
          </a:xfrm>
        </p:spPr>
        <p:txBody>
          <a:bodyPr>
            <a:noAutofit/>
          </a:bodyPr>
          <a:lstStyle/>
          <a:p>
            <a:pPr algn="l"/>
            <a:r>
              <a:rPr lang="ru-RU" sz="2400" dirty="0" smtClean="0">
                <a:solidFill>
                  <a:srgbClr val="00B050"/>
                </a:solidFill>
                <a:latin typeface="Arial Black" pitchFamily="34" charset="0"/>
              </a:rPr>
              <a:t>Геолог – Это специалист который ищет и исследует  месторождения полезных ископаемых</a:t>
            </a:r>
          </a:p>
          <a:p>
            <a:pPr algn="l"/>
            <a:endParaRPr lang="ru-RU" sz="2400" dirty="0" smtClean="0">
              <a:solidFill>
                <a:srgbClr val="00B050"/>
              </a:solidFill>
              <a:latin typeface="Arial Black" pitchFamily="34" charset="0"/>
            </a:endParaRPr>
          </a:p>
          <a:p>
            <a:pPr algn="l"/>
            <a:r>
              <a:rPr lang="ru-RU" sz="2400" dirty="0" smtClean="0">
                <a:solidFill>
                  <a:srgbClr val="00B050"/>
                </a:solidFill>
                <a:latin typeface="Arial Black" pitchFamily="34" charset="0"/>
              </a:rPr>
              <a:t>Геологи ходят в научные экспедиции и ищут залежи полезных ископаемых, которые находятся глубоко под землей. </a:t>
            </a:r>
          </a:p>
          <a:p>
            <a:pPr algn="l"/>
            <a:endParaRPr lang="ru-RU" sz="2400" dirty="0" smtClean="0">
              <a:solidFill>
                <a:srgbClr val="00B050"/>
              </a:solidFill>
              <a:latin typeface="Arial Black" pitchFamily="34" charset="0"/>
            </a:endParaRPr>
          </a:p>
          <a:p>
            <a:pPr algn="l"/>
            <a:r>
              <a:rPr lang="ru-RU" sz="2400" dirty="0" smtClean="0">
                <a:solidFill>
                  <a:srgbClr val="00B050"/>
                </a:solidFill>
                <a:latin typeface="Arial Black" pitchFamily="34" charset="0"/>
              </a:rPr>
              <a:t>Полезными они называются потому, что приносят пользу людям.</a:t>
            </a:r>
          </a:p>
          <a:p>
            <a:endParaRPr lang="ru-RU" sz="2400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sz="half" idx="1"/>
          </p:nvPr>
        </p:nvSpPr>
        <p:spPr>
          <a:xfrm flipV="1">
            <a:off x="914400" y="1142983"/>
            <a:ext cx="1943088" cy="45719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mtClean="0"/>
              <a:t> </a:t>
            </a:r>
            <a:endParaRPr lang="ru-RU" dirty="0"/>
          </a:p>
        </p:txBody>
      </p:sp>
      <p:pic>
        <p:nvPicPr>
          <p:cNvPr id="17410" name="Picture 2" descr="C:\Users\XXX\Desktop\ГЕОЛОГ\imgpreview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714356"/>
            <a:ext cx="3644343" cy="50720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2185974" cy="441306"/>
          </a:xfr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      </a:t>
            </a:r>
            <a:br>
              <a:rPr lang="ru-RU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</a:br>
            <a:endParaRPr lang="ru-RU" dirty="0">
              <a:solidFill>
                <a:srgbClr val="00B050"/>
              </a:solidFill>
              <a:latin typeface="Arial Black" pitchFamily="34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500034" y="928670"/>
            <a:ext cx="2928958" cy="5000660"/>
          </a:xfrm>
        </p:spPr>
        <p:txBody>
          <a:bodyPr>
            <a:noAutofit/>
          </a:bodyPr>
          <a:lstStyle/>
          <a:p>
            <a:pPr algn="l"/>
            <a:r>
              <a:rPr lang="ru-RU" sz="2400" b="1" dirty="0" smtClean="0">
                <a:solidFill>
                  <a:srgbClr val="00B050"/>
                </a:solidFill>
                <a:latin typeface="Arial Black" pitchFamily="34" charset="0"/>
              </a:rPr>
              <a:t>Геолог</a:t>
            </a:r>
            <a:r>
              <a:rPr lang="ru-RU" sz="2400" dirty="0" smtClean="0">
                <a:solidFill>
                  <a:srgbClr val="00B050"/>
                </a:solidFill>
                <a:latin typeface="Arial Black" pitchFamily="34" charset="0"/>
              </a:rPr>
              <a:t/>
            </a:r>
            <a:br>
              <a:rPr lang="ru-RU" sz="2400" dirty="0" smtClean="0">
                <a:solidFill>
                  <a:srgbClr val="00B050"/>
                </a:solidFill>
                <a:latin typeface="Arial Black" pitchFamily="34" charset="0"/>
              </a:rPr>
            </a:br>
            <a:r>
              <a:rPr lang="ru-RU" sz="2400" dirty="0" smtClean="0">
                <a:solidFill>
                  <a:srgbClr val="00B050"/>
                </a:solidFill>
                <a:latin typeface="Arial Black" pitchFamily="34" charset="0"/>
              </a:rPr>
              <a:t/>
            </a:r>
            <a:br>
              <a:rPr lang="ru-RU" sz="2400" dirty="0" smtClean="0">
                <a:solidFill>
                  <a:srgbClr val="00B050"/>
                </a:solidFill>
                <a:latin typeface="Arial Black" pitchFamily="34" charset="0"/>
              </a:rPr>
            </a:br>
            <a:r>
              <a:rPr lang="ru-RU" sz="2400" dirty="0" smtClean="0">
                <a:solidFill>
                  <a:srgbClr val="00B050"/>
                </a:solidFill>
                <a:latin typeface="Arial Black" pitchFamily="34" charset="0"/>
              </a:rPr>
              <a:t>С молоточком по горам</a:t>
            </a:r>
            <a:br>
              <a:rPr lang="ru-RU" sz="2400" dirty="0" smtClean="0">
                <a:solidFill>
                  <a:srgbClr val="00B050"/>
                </a:solidFill>
                <a:latin typeface="Arial Black" pitchFamily="34" charset="0"/>
              </a:rPr>
            </a:br>
            <a:r>
              <a:rPr lang="ru-RU" sz="2400" dirty="0" smtClean="0">
                <a:solidFill>
                  <a:srgbClr val="00B050"/>
                </a:solidFill>
                <a:latin typeface="Arial Black" pitchFamily="34" charset="0"/>
              </a:rPr>
              <a:t>Он проходит тут и там</a:t>
            </a:r>
            <a:br>
              <a:rPr lang="ru-RU" sz="2400" dirty="0" smtClean="0">
                <a:solidFill>
                  <a:srgbClr val="00B050"/>
                </a:solidFill>
                <a:latin typeface="Arial Black" pitchFamily="34" charset="0"/>
              </a:rPr>
            </a:br>
            <a:r>
              <a:rPr lang="ru-RU" sz="2400" dirty="0" smtClean="0">
                <a:solidFill>
                  <a:srgbClr val="00B050"/>
                </a:solidFill>
                <a:latin typeface="Arial Black" pitchFamily="34" charset="0"/>
              </a:rPr>
              <a:t>И уверен: «Я найду</a:t>
            </a:r>
            <a:br>
              <a:rPr lang="ru-RU" sz="2400" dirty="0" smtClean="0">
                <a:solidFill>
                  <a:srgbClr val="00B050"/>
                </a:solidFill>
                <a:latin typeface="Arial Black" pitchFamily="34" charset="0"/>
              </a:rPr>
            </a:br>
            <a:r>
              <a:rPr lang="ru-RU" sz="2400" dirty="0" smtClean="0">
                <a:solidFill>
                  <a:srgbClr val="00B050"/>
                </a:solidFill>
                <a:latin typeface="Arial Black" pitchFamily="34" charset="0"/>
              </a:rPr>
              <a:t>Здесь железную руду!»</a:t>
            </a:r>
          </a:p>
          <a:p>
            <a:pPr algn="l"/>
            <a:r>
              <a:rPr lang="ru-RU" sz="2400" i="1" dirty="0" smtClean="0">
                <a:solidFill>
                  <a:srgbClr val="00B050"/>
                </a:solidFill>
                <a:latin typeface="Arial Black" pitchFamily="34" charset="0"/>
              </a:rPr>
              <a:t>(Е. Санин)</a:t>
            </a:r>
            <a:r>
              <a:rPr lang="ru-RU" sz="2400" dirty="0" smtClean="0">
                <a:latin typeface="Arial Black" pitchFamily="34" charset="0"/>
              </a:rPr>
              <a:t/>
            </a:r>
            <a:br>
              <a:rPr lang="ru-RU" sz="2400" dirty="0" smtClean="0">
                <a:latin typeface="Arial Black" pitchFamily="34" charset="0"/>
              </a:rPr>
            </a:br>
            <a:endParaRPr lang="ru-RU" sz="2400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sz="half" idx="1"/>
          </p:nvPr>
        </p:nvSpPr>
        <p:spPr>
          <a:xfrm flipV="1">
            <a:off x="914400" y="1142983"/>
            <a:ext cx="1943088" cy="45719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mtClean="0"/>
              <a:t> </a:t>
            </a:r>
            <a:endParaRPr lang="ru-RU" dirty="0"/>
          </a:p>
        </p:txBody>
      </p:sp>
      <p:pic>
        <p:nvPicPr>
          <p:cNvPr id="18435" name="Picture 3" descr="C:\Users\XXX\Desktop\ГЕОЛОГ\Depositphotos_9336043_x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44" y="785794"/>
            <a:ext cx="4786347" cy="52149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73050"/>
            <a:ext cx="2643206" cy="655620"/>
          </a:xfrm>
        </p:spPr>
        <p:txBody>
          <a:bodyPr/>
          <a:lstStyle/>
          <a:p>
            <a:pPr algn="l"/>
            <a:r>
              <a:rPr lang="ru-RU" sz="3200" dirty="0" smtClean="0">
                <a:solidFill>
                  <a:srgbClr val="00B050"/>
                </a:solidFill>
                <a:latin typeface="Arial Black" pitchFamily="34" charset="0"/>
              </a:rPr>
              <a:t>ЗАГАДКА</a:t>
            </a:r>
            <a:br>
              <a:rPr lang="ru-RU" sz="3200" dirty="0" smtClean="0">
                <a:solidFill>
                  <a:srgbClr val="00B050"/>
                </a:solidFill>
                <a:latin typeface="Arial Black" pitchFamily="34" charset="0"/>
              </a:rPr>
            </a:br>
            <a:r>
              <a:rPr lang="ru-RU" sz="3200" dirty="0" smtClean="0">
                <a:solidFill>
                  <a:srgbClr val="00B050"/>
                </a:solidFill>
                <a:latin typeface="Arial Black" pitchFamily="34" charset="0"/>
              </a:rPr>
              <a:t/>
            </a:r>
            <a:br>
              <a:rPr lang="ru-RU" sz="3200" dirty="0" smtClean="0">
                <a:solidFill>
                  <a:srgbClr val="00B050"/>
                </a:solidFill>
                <a:latin typeface="Arial Black" pitchFamily="34" charset="0"/>
              </a:rPr>
            </a:br>
            <a:r>
              <a:rPr lang="ru-RU" sz="3200" dirty="0" smtClean="0">
                <a:solidFill>
                  <a:srgbClr val="00B050"/>
                </a:solidFill>
                <a:latin typeface="Arial Black" pitchFamily="34" charset="0"/>
              </a:rPr>
              <a:t>  </a:t>
            </a:r>
            <a:r>
              <a:rPr lang="ru-RU" dirty="0" smtClean="0">
                <a:solidFill>
                  <a:srgbClr val="00B050"/>
                </a:solidFill>
                <a:latin typeface="Arial Black" pitchFamily="34" charset="0"/>
              </a:rPr>
              <a:t>    </a:t>
            </a:r>
            <a:br>
              <a:rPr lang="ru-RU" dirty="0" smtClean="0">
                <a:solidFill>
                  <a:srgbClr val="00B050"/>
                </a:solidFill>
                <a:latin typeface="Arial Black" pitchFamily="34" charset="0"/>
              </a:rPr>
            </a:br>
            <a:endParaRPr lang="ru-RU" dirty="0">
              <a:solidFill>
                <a:srgbClr val="00B050"/>
              </a:solidFill>
              <a:latin typeface="Arial Black" pitchFamily="34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571472" y="1071546"/>
            <a:ext cx="2857520" cy="4857784"/>
          </a:xfrm>
        </p:spPr>
        <p:txBody>
          <a:bodyPr>
            <a:noAutofit/>
          </a:bodyPr>
          <a:lstStyle/>
          <a:p>
            <a:pPr algn="l"/>
            <a:r>
              <a:rPr lang="ru-RU" sz="2400" dirty="0" smtClean="0">
                <a:solidFill>
                  <a:srgbClr val="00B050"/>
                </a:solidFill>
                <a:latin typeface="Arial Black" pitchFamily="34" charset="0"/>
              </a:rPr>
              <a:t>В находке геолога много железа, </a:t>
            </a:r>
          </a:p>
          <a:p>
            <a:pPr algn="l"/>
            <a:r>
              <a:rPr lang="ru-RU" sz="2400" dirty="0" smtClean="0">
                <a:solidFill>
                  <a:srgbClr val="00B050"/>
                </a:solidFill>
                <a:latin typeface="Arial Black" pitchFamily="34" charset="0"/>
              </a:rPr>
              <a:t>И тем она людям, конечно, полезна.</a:t>
            </a:r>
          </a:p>
          <a:p>
            <a:pPr algn="l"/>
            <a:r>
              <a:rPr lang="ru-RU" sz="2400" dirty="0" smtClean="0">
                <a:solidFill>
                  <a:srgbClr val="00B050"/>
                </a:solidFill>
                <a:latin typeface="Arial Black" pitchFamily="34" charset="0"/>
              </a:rPr>
              <a:t>Среди ископаемых ценной всегда</a:t>
            </a:r>
          </a:p>
          <a:p>
            <a:pPr algn="l"/>
            <a:r>
              <a:rPr lang="ru-RU" sz="2400" dirty="0" smtClean="0">
                <a:solidFill>
                  <a:srgbClr val="00B050"/>
                </a:solidFill>
                <a:latin typeface="Arial Black" pitchFamily="34" charset="0"/>
              </a:rPr>
              <a:t>Считалась добытая в шахте… (руда)</a:t>
            </a:r>
            <a:endParaRPr lang="ru-RU" sz="2400" dirty="0">
              <a:solidFill>
                <a:srgbClr val="00B050"/>
              </a:solidFill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sz="half" idx="1"/>
          </p:nvPr>
        </p:nvSpPr>
        <p:spPr>
          <a:xfrm flipV="1">
            <a:off x="914400" y="1142983"/>
            <a:ext cx="1943088" cy="45719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mtClean="0"/>
              <a:t> </a:t>
            </a:r>
            <a:endParaRPr lang="ru-RU" dirty="0"/>
          </a:p>
        </p:txBody>
      </p:sp>
      <p:pic>
        <p:nvPicPr>
          <p:cNvPr id="19459" name="Picture 3" descr="C:\Users\XXX\Desktop\ГЕОЛОГ\professii-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7620" y="476253"/>
            <a:ext cx="2714644" cy="36195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9458" name="Picture 2" descr="C:\Users\XXX\Desktop\ГЕОЛОГ\KNi8zshzhkz_yB9s6E_6ZB8ynzdkF_ib.jpg"/>
          <p:cNvPicPr>
            <a:picLocks noChangeAspect="1" noChangeArrowheads="1"/>
          </p:cNvPicPr>
          <p:nvPr/>
        </p:nvPicPr>
        <p:blipFill>
          <a:blip r:embed="rId4"/>
          <a:srcRect l="33497" b="2439"/>
          <a:stretch>
            <a:fillRect/>
          </a:stretch>
        </p:blipFill>
        <p:spPr bwMode="auto">
          <a:xfrm>
            <a:off x="6000760" y="3357562"/>
            <a:ext cx="2597141" cy="28575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71</TotalTime>
  <Words>71</Words>
  <Application>Microsoft Office PowerPoint</Application>
  <PresentationFormat>Экран (4:3)</PresentationFormat>
  <Paragraphs>21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Открытая</vt:lpstr>
      <vt:lpstr>       ГЕОЛОГ</vt:lpstr>
      <vt:lpstr>       </vt:lpstr>
      <vt:lpstr>       </vt:lpstr>
      <vt:lpstr>ЗАГАДКА         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ГЕОЛОГ</dc:title>
  <dc:creator>XXX</dc:creator>
  <cp:lastModifiedBy>XXX</cp:lastModifiedBy>
  <cp:revision>3</cp:revision>
  <dcterms:created xsi:type="dcterms:W3CDTF">2017-03-28T06:48:27Z</dcterms:created>
  <dcterms:modified xsi:type="dcterms:W3CDTF">2017-04-24T15:39:39Z</dcterms:modified>
</cp:coreProperties>
</file>