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ПРОЕКТ ПО НРАВСТВЕННО-ПАТРИОТИЧЕСКОМУ ВОСПИТАНИЮ ДЕТЕЙ СТАРШЕГО ДОШКОЛЬНОГО ВОЗРАСТА НА ТЕМУ: «С чего начинается родина»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365105"/>
            <a:ext cx="4452427" cy="429692"/>
          </a:xfrm>
        </p:spPr>
        <p:txBody>
          <a:bodyPr>
            <a:noAutofit/>
          </a:bodyPr>
          <a:lstStyle/>
          <a:p>
            <a:r>
              <a:rPr lang="ru-RU" sz="2800" dirty="0" smtClean="0"/>
              <a:t>1 ГРУППА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859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ГЕНЕАЛОГИЧЕСКОЕ  ДЕРЕВО СЕМЬИ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608844" cy="5706634"/>
          </a:xfrm>
        </p:spPr>
      </p:pic>
    </p:spTree>
    <p:extLst>
      <p:ext uri="{BB962C8B-B14F-4D97-AF65-F5344CB8AC3E}">
        <p14:creationId xmlns:p14="http://schemas.microsoft.com/office/powerpoint/2010/main" val="3662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Работы  детей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8076314" cy="6057236"/>
          </a:xfrm>
        </p:spPr>
      </p:pic>
    </p:spTree>
    <p:extLst>
      <p:ext uri="{BB962C8B-B14F-4D97-AF65-F5344CB8AC3E}">
        <p14:creationId xmlns:p14="http://schemas.microsoft.com/office/powerpoint/2010/main" val="21761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Профессии  детского  сада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6868212" cy="515115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4512501" cy="3384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10" y="1124744"/>
            <a:ext cx="4512501" cy="338437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Мой  любимый  город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19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2" y="1412776"/>
            <a:ext cx="4416490" cy="33123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4449769" cy="333732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Самостоятельная  деятельность  детей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62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" y="1124744"/>
            <a:ext cx="4490797" cy="336809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98" y="3473624"/>
            <a:ext cx="4512502" cy="338437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ТЕАТРАЛИЗОВАННОЕ  ПРЕДСТАВЛЕНИЕ «ПОКРОВ»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9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36</TotalTime>
  <Words>38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Углы</vt:lpstr>
      <vt:lpstr>ПРОЕКТ ПО НРАВСТВЕННО-ПАТРИОТИЧЕСКОМУ ВОСПИТАНИЮ ДЕТЕЙ СТАРШЕГО ДОШКОЛЬНОГО ВОЗРАСТА НА ТЕМУ: «С чего начинается родина»</vt:lpstr>
      <vt:lpstr>ГЕНЕАЛОГИЧЕСКОЕ  ДЕРЕВО СЕМЬИ</vt:lpstr>
      <vt:lpstr>Работы  детей</vt:lpstr>
      <vt:lpstr>Профессии  детского  сада</vt:lpstr>
      <vt:lpstr>Мой  любимый  город</vt:lpstr>
      <vt:lpstr>Самостоятельная  деятельность  детей  </vt:lpstr>
      <vt:lpstr>ТЕАТРАЛИЗОВАННОЕ  ПРЕДСТАВЛЕНИЕ «ПОКРОВ»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НРАВСТВЕННО-ПАТРИОТИЧЕСКОМУ ВОСПИТАНИЮ ДЕТЕЙ СТАРШЕГО ДОШКОЛЬНОГО ВОЗРАСТА НА ТЕМУ: «ГОСУДАРСТВЕННЫЕ СИМВОЛЫ РОССИИ»</dc:title>
  <dc:creator>uzer</dc:creator>
  <cp:lastModifiedBy>RePack by Diakov</cp:lastModifiedBy>
  <cp:revision>7</cp:revision>
  <dcterms:created xsi:type="dcterms:W3CDTF">2016-11-25T11:03:14Z</dcterms:created>
  <dcterms:modified xsi:type="dcterms:W3CDTF">2016-12-01T06:27:35Z</dcterms:modified>
</cp:coreProperties>
</file>