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74" r:id="rId3"/>
    <p:sldId id="273" r:id="rId4"/>
    <p:sldId id="275" r:id="rId5"/>
    <p:sldId id="269" r:id="rId6"/>
    <p:sldId id="270" r:id="rId7"/>
    <p:sldId id="271" r:id="rId8"/>
    <p:sldId id="276" r:id="rId9"/>
    <p:sldId id="277" r:id="rId10"/>
    <p:sldId id="278" r:id="rId11"/>
    <p:sldId id="279" r:id="rId12"/>
    <p:sldId id="280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29" autoAdjust="0"/>
  </p:normalViewPr>
  <p:slideViewPr>
    <p:cSldViewPr>
      <p:cViewPr varScale="1">
        <p:scale>
          <a:sx n="34" d="100"/>
          <a:sy n="34" d="100"/>
        </p:scale>
        <p:origin x="-564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4581128"/>
            <a:ext cx="2376264" cy="1728192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Воспитатель: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Боровик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Татьяна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Николаевна.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175351" cy="3024336"/>
          </a:xfrm>
          <a:ln>
            <a:noFill/>
          </a:ln>
          <a:effectLst/>
        </p:spPr>
        <p:txBody>
          <a:bodyPr/>
          <a:lstStyle/>
          <a:p>
            <a:pPr algn="ctr"/>
            <a:r>
              <a:rPr lang="ru-RU" sz="4000" dirty="0" smtClean="0"/>
              <a:t>Проект младшей группы №4</a:t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«Расскажу я вам друзья, как живет моя семья»</a:t>
            </a:r>
            <a:endParaRPr lang="ru-RU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52578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19989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7200800" cy="3240360"/>
          </a:xfrm>
        </p:spPr>
        <p:txBody>
          <a:bodyPr>
            <a:normAutofit fontScale="92500" lnSpcReduction="10000"/>
          </a:bodyPr>
          <a:lstStyle/>
          <a:p>
            <a:pPr marL="360000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художественной литературы:</a:t>
            </a:r>
            <a:endParaRPr lang="ru-RU" sz="2800" b="1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4320" indent="-457200">
              <a:buFontTx/>
              <a:buChar char="-"/>
            </a:pP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Потешки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аша Маша маленькая…», Кисонька-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Мурысонька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marL="634320" indent="-457200">
              <a:buFontTx/>
              <a:buChar char="-"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Поэзия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А.Барто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(из цикла «Игрушки»)</a:t>
            </a:r>
          </a:p>
          <a:p>
            <a:pPr marL="634320" indent="-457200">
              <a:buFontTx/>
              <a:buChar char="-"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Сказки: «Сказка о глупом мышонке», «Гуси-лебеди», «Красная шапочка».</a:t>
            </a:r>
          </a:p>
          <a:p>
            <a:pPr marL="177120" indent="0">
              <a:buNone/>
            </a:pPr>
            <a:endParaRPr lang="ru-RU" sz="2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infornews.ru/wp-content/uploads/2016/03/1307870772_mix-wall-83_www.nevseoboi.com_.ua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04244"/>
            <a:ext cx="5920116" cy="2641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9262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064896" cy="3240360"/>
          </a:xfrm>
        </p:spPr>
        <p:txBody>
          <a:bodyPr>
            <a:normAutofit/>
          </a:bodyPr>
          <a:lstStyle/>
          <a:p>
            <a:pPr marL="177120" indent="0">
              <a:buNone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Художественное творчество:</a:t>
            </a:r>
          </a:p>
          <a:p>
            <a:pPr marL="177120" indent="0"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– «Подарим тете Гуле красивые ведёрки».</a:t>
            </a:r>
          </a:p>
          <a:p>
            <a:pPr marL="177120" indent="0"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Лепка – «Угости маму 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витаминками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marL="177120" indent="0"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Аппликация – « Папа дома, мамы нет. Папе кто подаст обед?»</a:t>
            </a:r>
          </a:p>
          <a:p>
            <a:pPr marL="177120" indent="0">
              <a:buNone/>
            </a:pPr>
            <a:endParaRPr lang="ru-RU" sz="2400" b="1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120" indent="0">
              <a:buNone/>
            </a:pPr>
            <a:endParaRPr lang="ru-RU" sz="2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Дом\Desktop\нужные фото\IMG_10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497949"/>
            <a:ext cx="4311547" cy="3276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ом\Desktop\нужные фото\IMG_0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4560305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94487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064896" cy="3240360"/>
          </a:xfrm>
        </p:spPr>
        <p:txBody>
          <a:bodyPr>
            <a:normAutofit fontScale="85000" lnSpcReduction="20000"/>
          </a:bodyPr>
          <a:lstStyle/>
          <a:p>
            <a:pPr marL="177120" indent="0">
              <a:buNone/>
            </a:pP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Итоговое мероприятие:</a:t>
            </a:r>
          </a:p>
          <a:p>
            <a:pPr marL="177120" indent="0">
              <a:buNone/>
            </a:pP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выставки «Нравственно-патриотическое воспитание».</a:t>
            </a:r>
          </a:p>
          <a:p>
            <a:pPr marL="177120" indent="0">
              <a:buNone/>
            </a:pP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взаимодействию с семьей на тему: «Герб семьи»</a:t>
            </a:r>
          </a:p>
          <a:p>
            <a:pPr marL="177120" indent="0">
              <a:buNone/>
            </a:pPr>
            <a:endParaRPr lang="ru-RU" sz="2400" b="1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120" indent="0">
              <a:buNone/>
            </a:pPr>
            <a:endParaRPr lang="ru-RU" sz="2400" b="1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120" indent="0">
              <a:buNone/>
            </a:pPr>
            <a:endParaRPr lang="ru-RU" sz="2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1990" y="0"/>
            <a:ext cx="10251509" cy="681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7656"/>
            <a:ext cx="3398679" cy="331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88313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7076256" cy="5433784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sz="12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СПАСИБО</a:t>
            </a:r>
          </a:p>
          <a:p>
            <a:pPr marL="45720" indent="0" algn="ctr">
              <a:buNone/>
            </a:pPr>
            <a:r>
              <a:rPr lang="ru-RU" sz="12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</a:p>
          <a:p>
            <a:pPr marL="45720" indent="0">
              <a:buNone/>
            </a:pPr>
            <a:r>
              <a:rPr lang="ru-RU" sz="12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  <a:endParaRPr lang="ru-RU" sz="126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214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64704"/>
            <a:ext cx="8856984" cy="347472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Семья рассматривается как социальная среда, в которой осуществляется воспитание ребенка . Детей необходимо знакомить с семьей, ее назначением и особенностями, формировать потребность заботиться о членах своей семьи.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C:\Users\Дом\Desktop\семь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66543"/>
            <a:ext cx="4968552" cy="2979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0682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84976" cy="3960440"/>
          </a:xfrm>
        </p:spPr>
        <p:txBody>
          <a:bodyPr>
            <a:noAutofit/>
          </a:bodyPr>
          <a:lstStyle/>
          <a:p>
            <a:pPr marL="360000" lvl="8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Вид проекта-социально-познавательный;</a:t>
            </a:r>
          </a:p>
          <a:p>
            <a:pPr marL="360000" lvl="3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характеру содержания включает ребенка и его семью;</a:t>
            </a:r>
          </a:p>
          <a:p>
            <a:pPr marL="360000" lvl="3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количеству участников-коллективный;</a:t>
            </a:r>
          </a:p>
          <a:p>
            <a:pPr marL="360000" lvl="3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продолжительности выполнения проекта - долгосрочный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7226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424936" cy="5505792"/>
          </a:xfrm>
        </p:spPr>
        <p:txBody>
          <a:bodyPr>
            <a:normAutofit lnSpcReduction="10000"/>
          </a:bodyPr>
          <a:lstStyle/>
          <a:p>
            <a:pPr marL="360000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сформировать представление о семье, как о людях, которые живут вместе. Развивать коммуникативные навыки детей.</a:t>
            </a:r>
          </a:p>
          <a:p>
            <a:pPr marL="360000" indent="0">
              <a:buNone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360000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Формировать у детей представление о семье, профессии родителей.</a:t>
            </a:r>
          </a:p>
          <a:p>
            <a:pPr marL="360000">
              <a:buFont typeface="Wingdings" pitchFamily="2" charset="2"/>
              <a:buChar char="Ø"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Воспитывать у детей любовь и уважение к членам семьи, учить проявлять заботу о родных людях.</a:t>
            </a:r>
          </a:p>
          <a:p>
            <a:pPr marL="360000">
              <a:buFont typeface="Wingdings" pitchFamily="2" charset="2"/>
              <a:buChar char="Ø"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Активизировать словарь на основе углубления знаний о своей семье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090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540568" y="0"/>
            <a:ext cx="9684568" cy="3528392"/>
          </a:xfrm>
        </p:spPr>
        <p:txBody>
          <a:bodyPr/>
          <a:lstStyle/>
          <a:p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Социально -коммуникативное:</a:t>
            </a:r>
            <a:b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Сюжетно-ролевые игры: «Семья», «Магазин», «Больница».</a:t>
            </a:r>
            <a:b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Игровые ситуации: «Мама в парикмахерской», «День рождения», «Уложи куклу спать».</a:t>
            </a:r>
            <a:r>
              <a:rPr lang="ru-RU" sz="28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28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28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C:\Users\Дом\Desktop\нужные фото\100_2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4104457" cy="2726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182" y="3789040"/>
            <a:ext cx="3672408" cy="27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36863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280920" cy="2297223"/>
          </a:xfrm>
        </p:spPr>
        <p:txBody>
          <a:bodyPr/>
          <a:lstStyle/>
          <a:p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Дидактические игры: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«Чудесный Мешочек», «Найди и назови». «Скажи ласково», «Что изменилось?», «Чей малыш?», «Игры-шнуровки» , настольный театр «Колобок», «Репка».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3600400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3600400" cy="27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19550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180528" y="44624"/>
            <a:ext cx="9433048" cy="4880833"/>
          </a:xfrm>
        </p:spPr>
        <p:txBody>
          <a:bodyPr/>
          <a:lstStyle/>
          <a:p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Физическое развитие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-подвижные игры: «Вышла курочка гулять», «Наседка и цыплята», «Найди свой домик»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утренняя гимнастика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гимнастика после сна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пальчиковая гимнастика: «Моя семья», «Пальчики подружились», «Бом-бом»                                           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C:\Users\Дом\Desktop\фото мл гр\DCIM\107___09\IMG_07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866" y="3542814"/>
            <a:ext cx="2808312" cy="29523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ом\Desktop\фото мл гр\DCIM\107___09\IMG_07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9" y="2852936"/>
            <a:ext cx="2771800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Дом\Desktop\нужные фото\IMG_1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412" y="-403556"/>
            <a:ext cx="9844525" cy="9012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5190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24936" cy="3744416"/>
          </a:xfrm>
        </p:spPr>
        <p:txBody>
          <a:bodyPr>
            <a:normAutofit lnSpcReduction="10000"/>
          </a:bodyPr>
          <a:lstStyle/>
          <a:p>
            <a:pPr marL="360000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Познавательное развитие: </a:t>
            </a:r>
          </a:p>
          <a:p>
            <a:pPr marL="360000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строительные игры: «Построим теплый дом для  Кати», «Строим гараж для машин».</a:t>
            </a:r>
          </a:p>
          <a:p>
            <a:pPr marL="360000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дидактические игры: «Назови предмет посуды», « Подари бабушке бусы».</a:t>
            </a:r>
          </a:p>
          <a:p>
            <a:pPr marL="360000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рассматривание картинок и беседы о семье.</a:t>
            </a:r>
          </a:p>
          <a:p>
            <a:pPr marL="177120" indent="0">
              <a:buNone/>
            </a:pPr>
            <a:endParaRPr lang="ru-RU" sz="2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Дом\Desktop\нужные фото\100_20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194" y="3573016"/>
            <a:ext cx="5760443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6161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24936" cy="3744416"/>
          </a:xfrm>
        </p:spPr>
        <p:txBody>
          <a:bodyPr>
            <a:normAutofit lnSpcReduction="10000"/>
          </a:bodyPr>
          <a:lstStyle/>
          <a:p>
            <a:pPr marL="360000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</a:t>
            </a:r>
          </a:p>
          <a:p>
            <a:pPr marL="360000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Наблюдением за трудом взрослых на участке и в группе и помогаем им; сбор сухой листвы на участке</a:t>
            </a:r>
          </a:p>
          <a:p>
            <a:pPr marL="360000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Игровые ситуации: «накроем на стол», «встречаем гостей», «помоем игрушки», «постираем кукле платье», «наведем порядок в шкафчике».</a:t>
            </a:r>
          </a:p>
          <a:p>
            <a:pPr marL="177120" indent="0">
              <a:buNone/>
            </a:pPr>
            <a:endParaRPr lang="ru-RU" sz="2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detsadik9.ucoz.ru/_nw/5/224343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56082"/>
            <a:ext cx="4392488" cy="28273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396503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297</TotalTime>
  <Words>351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Проект младшей группы №4  «Расскажу я вам друзья, как живет моя семья»</vt:lpstr>
      <vt:lpstr>Слайд 2</vt:lpstr>
      <vt:lpstr>Слайд 3</vt:lpstr>
      <vt:lpstr>Слайд 4</vt:lpstr>
      <vt:lpstr>Социально -коммуникативное: Сюжетно-ролевые игры: «Семья», «Магазин», «Больница». Игровые ситуации: «Мама в парикмахерской», «День рождения», «Уложи куклу спать». </vt:lpstr>
      <vt:lpstr>Дидактические игры: «Чудесный Мешочек», «Найди и назови». «Скажи ласково», «Что изменилось?», «Чей малыш?», «Игры-шнуровки» , настольный театр «Колобок», «Репка».</vt:lpstr>
      <vt:lpstr>Физическое развитие -подвижные игры: «Вышла курочка гулять», «Наседка и цыплята», «Найди свой домик» - утренняя гимнастика - гимнастика после сна - пальчиковая гимнастика: «Моя семья», «Пальчики подружились», «Бом-бом»                                            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111</cp:lastModifiedBy>
  <cp:revision>28</cp:revision>
  <dcterms:created xsi:type="dcterms:W3CDTF">2016-11-26T15:03:35Z</dcterms:created>
  <dcterms:modified xsi:type="dcterms:W3CDTF">2016-12-28T11:28:54Z</dcterms:modified>
</cp:coreProperties>
</file>