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329" r:id="rId2"/>
    <p:sldId id="354" r:id="rId3"/>
    <p:sldId id="356" r:id="rId4"/>
    <p:sldId id="358" r:id="rId5"/>
    <p:sldId id="345" r:id="rId6"/>
    <p:sldId id="346" r:id="rId7"/>
    <p:sldId id="350" r:id="rId8"/>
    <p:sldId id="342" r:id="rId9"/>
    <p:sldId id="360" r:id="rId10"/>
    <p:sldId id="357" r:id="rId11"/>
    <p:sldId id="333" r:id="rId12"/>
    <p:sldId id="359" r:id="rId13"/>
    <p:sldId id="332" r:id="rId14"/>
    <p:sldId id="334" r:id="rId15"/>
    <p:sldId id="316" r:id="rId16"/>
    <p:sldId id="31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CC0066"/>
    <a:srgbClr val="FF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17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DA22F-2915-46B2-A63C-200FD63BB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C6CB7-56C6-48C2-AAB4-B715F2E5C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07625-AD2F-406B-B50C-C4A5D2D66A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831B6-8134-4E40-9BDC-00150553AA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B2F36-B639-481E-ACC1-70A91EA2B6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6CA4D-4976-413A-B300-CBBFB4778A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B5CB4-5DF8-4C2F-9884-397061B2C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216F9-E1A9-465D-BD3B-60AC66C81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7E6AF-40B3-4FE5-B190-27D44126C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B5880-B14D-4421-A65E-7C81808AF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53B9B-3734-4F83-8170-3F8A24C16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92A78-63BC-41B5-81A3-8398AAA0A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1F03D5D-09CB-4FE4-AE08-A7554BBF81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15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5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5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5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5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15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15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ransition spd="med"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495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Профессия - Архитектор</a:t>
            </a:r>
          </a:p>
        </p:txBody>
      </p:sp>
      <p:pic>
        <p:nvPicPr>
          <p:cNvPr id="3075" name="Picture 4" descr="http://buildinginspectionqld.com.au/wp-content/uploads/2011/06/building-inspection-q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819400"/>
            <a:ext cx="87630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rumb.ru/db_images/stranovedenie/366_366_e94207baea4e1aa217c2daf4556205d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8258175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-fotki.yandex.ru/get/3110/alex-kachur.1/0_7131_2424441e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14400"/>
            <a:ext cx="87249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1600200"/>
            <a:ext cx="88392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Бетон и сталь, стекло и пластмасса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определяют облик зданий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современного мира, в котором мы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живём.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Архитекторы разрабатывают проекты учреждений, заводов и спортивных стадионов,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используя эти новые материалы.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lookatphotos.ru/images/photos/lookatphotos.ru_0/0/2/lookatphotos.ru_2020_big_3B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09600"/>
            <a:ext cx="7200900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files-cdn.formspring.me/photos/20111010/n4e936463099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609600"/>
            <a:ext cx="5743575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217.20.157.238:80/download.do?id=458859044750&amp;type=3&amp;version=0&amp;storageId=1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838200"/>
            <a:ext cx="873601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217.20.153.155:80/download.do?id=458859041934&amp;type=3&amp;version=0&amp;storageId=7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382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ochi.com/images/news/483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133600"/>
            <a:ext cx="65913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914399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Архитекторы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создают здания заводов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и фабрик, электростанций, музеев и театров, выставочных центров,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жилые дома и даже мосты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s4307.userapi.com/u139451021/-1/x_9ba17b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676400"/>
            <a:ext cx="47720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04800" y="3048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 Black" pitchFamily="34" charset="0"/>
              </a:rPr>
              <a:t>Чтобы построить </a:t>
            </a:r>
            <a:r>
              <a:rPr lang="ru-RU" sz="2400" b="1" dirty="0" smtClean="0">
                <a:latin typeface="Arial Black" pitchFamily="34" charset="0"/>
              </a:rPr>
              <a:t>дом</a:t>
            </a:r>
            <a:r>
              <a:rPr lang="ru-RU" sz="2400" b="1" dirty="0" smtClean="0">
                <a:latin typeface="Arial Black" pitchFamily="34" charset="0"/>
              </a:rPr>
              <a:t>, нужно </a:t>
            </a:r>
            <a:r>
              <a:rPr lang="ru-RU" sz="2400" b="1" dirty="0" smtClean="0">
                <a:latin typeface="Arial Black" pitchFamily="34" charset="0"/>
              </a:rPr>
              <a:t>много </a:t>
            </a:r>
            <a:r>
              <a:rPr lang="ru-RU" sz="2400" b="1" dirty="0" smtClean="0">
                <a:latin typeface="Arial Black" pitchFamily="34" charset="0"/>
              </a:rPr>
              <a:t>знать, поэтому архитекторы </a:t>
            </a:r>
            <a:r>
              <a:rPr lang="ru-RU" sz="2400" b="1" dirty="0" smtClean="0">
                <a:latin typeface="Arial Black" pitchFamily="34" charset="0"/>
              </a:rPr>
              <a:t>очень образованные люди</a:t>
            </a:r>
            <a:endParaRPr lang="ru-RU" sz="2400" b="1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295400" y="457200"/>
            <a:ext cx="680827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Чтобы дом жилой построить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Или новый детский сад,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На бумаге архитектор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План рисует и фасад.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Всё начертит, посчитает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И покажет, что и как;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Сколько комнат, где какая: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Где подвал, а где чердак.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Ничего не позабыл он,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Всё продумал и решил,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Чтоб жильцам удобно было,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Чтобы дом красивым был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hoppy.ru/files/o/b/2010/03/12694783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39624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4" descr="http://i.allday.ru/uploads/posts/2008-10/1224540839_qq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838200"/>
            <a:ext cx="35179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yaplakal.com/uploads/post-2-128091755480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400"/>
            <a:ext cx="39624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4" descr="http://www.komus.ru/photo/full/48006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914400"/>
            <a:ext cx="441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pycomall.com/images/P/p-205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3716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" descr="http://hobrosolutions.com/wp-content/uploads/2010/07/home_improvem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09600"/>
            <a:ext cx="8648700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Евгений\Desktop\IMG_4683.JPG"/>
          <p:cNvPicPr>
            <a:picLocks noChangeAspect="1" noChangeArrowheads="1"/>
          </p:cNvPicPr>
          <p:nvPr/>
        </p:nvPicPr>
        <p:blipFill>
          <a:blip r:embed="rId2"/>
          <a:srcRect l="6667" t="6250" r="2499"/>
          <a:stretch>
            <a:fillRect/>
          </a:stretch>
        </p:blipFill>
        <p:spPr bwMode="auto">
          <a:xfrm>
            <a:off x="381000" y="609600"/>
            <a:ext cx="8305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09600" y="304800"/>
            <a:ext cx="73152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Много старинных зданий, созданных известными архитекторами, сохранились до сих пор, и их почтительно называют памятники архитектуры. Государство охраняет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эти сооружения и заботится о них.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random/>
  </p:transition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694</TotalTime>
  <Words>161</Words>
  <Application>Microsoft Office PowerPoint</Application>
  <PresentationFormat>Экран (4:3)</PresentationFormat>
  <Paragraphs>23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Течение</vt:lpstr>
      <vt:lpstr>Профессия - Архитектор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111</dc:creator>
  <cp:lastModifiedBy>111</cp:lastModifiedBy>
  <cp:revision>39</cp:revision>
  <cp:lastPrinted>1601-01-01T00:00:00Z</cp:lastPrinted>
  <dcterms:created xsi:type="dcterms:W3CDTF">1601-01-01T00:00:00Z</dcterms:created>
  <dcterms:modified xsi:type="dcterms:W3CDTF">2018-03-19T06:14:17Z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