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9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428868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latin typeface="Segoe Print" pitchFamily="2" charset="0"/>
              </a:rPr>
              <a:t>       </a:t>
            </a:r>
            <a:r>
              <a:rPr lang="ru-RU" sz="6000" i="1" dirty="0" smtClean="0">
                <a:latin typeface="Segoe Print" pitchFamily="2" charset="0"/>
              </a:rPr>
              <a:t>КТО ДЕЛАЕТ МЕБЕЛЬ?</a:t>
            </a:r>
            <a:endParaRPr lang="ru-RU" sz="6000" i="1" dirty="0">
              <a:latin typeface="Segoe Print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064896" cy="604867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Охотники, возвращаясь с добычей сели отдохнуть на упавшее дерево. 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484783"/>
            <a:ext cx="3168352" cy="3106227"/>
          </a:xfrm>
          <a:prstGeom prst="rect">
            <a:avLst/>
          </a:prstGeo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4677941"/>
            <a:ext cx="3240360" cy="2180059"/>
          </a:xfrm>
          <a:prstGeom prst="rect">
            <a:avLst/>
          </a:prstGeom>
        </p:spPr>
      </p:pic>
      <p:pic>
        <p:nvPicPr>
          <p:cNvPr id="6" name="Рисунок 5" descr="f061bc4681ecc1157cc354332d3f6eb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95936" y="1484784"/>
            <a:ext cx="4648200" cy="3238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 не сырое, не холодное, но все равно не удобно, дерево качается, катается, занозу можно посадить.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ерев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71800" y="1412776"/>
            <a:ext cx="2952328" cy="3538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510367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Вот тогда – то человек задумался из чего можно сделать мебель? Камни холодные, острые</a:t>
            </a:r>
            <a:r>
              <a:rPr lang="ru-RU" dirty="0" smtClean="0"/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шершавые, крепкие, дерево приятное на ощупь, теплое, крепкое, его можно построгать и оно станет гладким, в него хорошо забивается гвоздь.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Человек выбрал для изготовления мебели дерево, потому что хорошо поддается обработке.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А вы знаете, люди каких профессий участвуют для изготовлении мебели?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Дизайнер придумывает мебель. Делает чертежи.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изайнер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72815"/>
            <a:ext cx="6624736" cy="485245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Лесорубы заготавливают бревна для изготовления мебели.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есоруб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1700808"/>
            <a:ext cx="2970330" cy="3960440"/>
          </a:xfrm>
          <a:prstGeom prst="rect">
            <a:avLst/>
          </a:prstGeom>
        </p:spPr>
      </p:pic>
      <p:pic>
        <p:nvPicPr>
          <p:cNvPr id="6" name="Рисунок 5" descr="Image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7944" y="2204864"/>
            <a:ext cx="4109612" cy="255997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136904" cy="9361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 мебельной фабрике плотники и столяры выпиливают детали и склеивают 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ебельная фабри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1844824"/>
            <a:ext cx="6350000" cy="3454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лотни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476672"/>
            <a:ext cx="3816424" cy="4293096"/>
          </a:xfrm>
          <a:prstGeom prst="rect">
            <a:avLst/>
          </a:prstGeom>
        </p:spPr>
      </p:pic>
      <p:pic>
        <p:nvPicPr>
          <p:cNvPr id="5" name="Рисунок 4" descr="рабочи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476672"/>
            <a:ext cx="3928211" cy="432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4941168"/>
            <a:ext cx="107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Плотник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4941168"/>
            <a:ext cx="96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Столяр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776864" cy="8640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сборщики мебели помогают качественно и быстро собрать крупногабаритную мебель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сборщик мебел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556792"/>
            <a:ext cx="3331889" cy="4327128"/>
          </a:xfrm>
          <a:prstGeom prst="rect">
            <a:avLst/>
          </a:prstGeom>
        </p:spPr>
      </p:pic>
      <p:pic>
        <p:nvPicPr>
          <p:cNvPr id="5" name="Рисунок 4" descr="сборщи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1960" y="2204864"/>
            <a:ext cx="4200128" cy="31500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931224" cy="8640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Где можно взять мебель?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Ответы детей: в магазине.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ебельный магази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268760"/>
            <a:ext cx="5385004" cy="2861711"/>
          </a:xfrm>
          <a:prstGeom prst="rect">
            <a:avLst/>
          </a:prstGeom>
        </p:spPr>
      </p:pic>
      <p:pic>
        <p:nvPicPr>
          <p:cNvPr id="5" name="Рисунок 4" descr="магазин детской мебел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4149080"/>
            <a:ext cx="3491880" cy="245304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7467600" cy="136815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Смотрите, сколько мебели!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ya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404664"/>
            <a:ext cx="4855585" cy="3528392"/>
          </a:xfrm>
          <a:prstGeom prst="rect">
            <a:avLst/>
          </a:prstGeom>
        </p:spPr>
      </p:pic>
      <p:pic>
        <p:nvPicPr>
          <p:cNvPr id="6" name="Рисунок 5" descr="yant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348880"/>
            <a:ext cx="3986808" cy="2897080"/>
          </a:xfrm>
          <a:prstGeom prst="rect">
            <a:avLst/>
          </a:prstGeom>
        </p:spPr>
      </p:pic>
      <p:pic>
        <p:nvPicPr>
          <p:cNvPr id="7" name="Рисунок 6" descr="4-vitrina-prilavok-stojka-stellazh-torgovaya-mebe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992212"/>
            <a:ext cx="4392488" cy="28657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47664" y="260648"/>
            <a:ext cx="5915000" cy="676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Из каких частей состоит стол?</a:t>
            </a:r>
            <a:endParaRPr lang="ru-RU" dirty="0"/>
          </a:p>
        </p:txBody>
      </p:sp>
      <p:pic>
        <p:nvPicPr>
          <p:cNvPr id="4" name="Рисунок 3" descr="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07704" y="1124744"/>
            <a:ext cx="4831184" cy="48311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каф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3848" y="4149080"/>
            <a:ext cx="2664296" cy="2708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</a:t>
            </a:r>
            <a:r>
              <a:rPr lang="ru-RU" b="1" dirty="0" smtClean="0"/>
              <a:t>Игра: «Назови лишний предмет»</a:t>
            </a:r>
            <a:endParaRPr lang="ru-RU" b="1" dirty="0"/>
          </a:p>
        </p:txBody>
      </p:sp>
      <p:pic>
        <p:nvPicPr>
          <p:cNvPr id="4" name="Содержимое 3" descr="слива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251520" y="1700807"/>
            <a:ext cx="3574523" cy="2592289"/>
          </a:xfrm>
        </p:spPr>
      </p:pic>
      <p:pic>
        <p:nvPicPr>
          <p:cNvPr id="5" name="Рисунок 4" descr="груш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3" y="1628800"/>
            <a:ext cx="3552395" cy="26642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467600" cy="144016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Какие комнаты есть в вашем доме? (Прихожая, гостиная, спальня, кухня, детская). Рассмотрим мебель для гостиной.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c18e8a7c88934ca382d4aafb0995b7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07704" y="1628800"/>
            <a:ext cx="5711676" cy="428815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332656"/>
            <a:ext cx="7467600" cy="5040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Мебель для прихожей.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1d056ddcc4d3ff46f3280b801998d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500" y="1104900"/>
            <a:ext cx="5715000" cy="4648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7467600" cy="57606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Мебель для спальни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photos0-800x600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8" y="980728"/>
            <a:ext cx="6474296" cy="485572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260648"/>
            <a:ext cx="7467600" cy="7486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Мебель для детской комнаты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08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38250" y="1128712"/>
            <a:ext cx="6667500" cy="46005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88640"/>
            <a:ext cx="7467600" cy="12961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Мебель – это предметы, изготовленные в основном из дерева, стекла или пластмассы. Мебель может быть обтянута кожей, дерматином, тканью.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7467600" cy="5326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Мебель из стекла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5_auto_4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7467600" cy="46064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Мебель из пластмассы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64561750bc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24125" y="1052512"/>
            <a:ext cx="4095750" cy="47529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7467600" cy="5326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Мебель из дерева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49f6047060b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7467600" cy="60466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Мебель, обтянутая кожей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89_84821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1340768"/>
            <a:ext cx="6876256" cy="45818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7467600" cy="7486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Мебель, обтянутая дерматином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3503389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67744" y="1916832"/>
            <a:ext cx="4530634" cy="29449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робей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268760"/>
            <a:ext cx="3888432" cy="2700300"/>
          </a:xfrm>
        </p:spPr>
      </p:pic>
      <p:pic>
        <p:nvPicPr>
          <p:cNvPr id="5" name="Рисунок 4" descr="vorona_karkaet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43450" y="1268760"/>
            <a:ext cx="3996444" cy="2664296"/>
          </a:xfrm>
          <a:prstGeom prst="rect">
            <a:avLst/>
          </a:prstGeom>
        </p:spPr>
      </p:pic>
      <p:pic>
        <p:nvPicPr>
          <p:cNvPr id="6" name="Рисунок 5" descr="стол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3768" y="4293096"/>
            <a:ext cx="3573016" cy="256490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7467600" cy="5326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Мебель, обтянутая тканью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7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66875" y="1524000"/>
            <a:ext cx="5810250" cy="3810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859216" cy="606928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 «Скажи ласково – скажи наоборот»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Шкаф – шкафчик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стул – стульчик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старое – новое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тяжелое – легкое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старинное – современное, модное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большая – маленькая.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Ребята, о чем мы сегодня с вами говорили? Что нового узнали? Какую мебель вы бы выбрали в свою квартиру?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67600" cy="1143000"/>
          </a:xfrm>
        </p:spPr>
        <p:txBody>
          <a:bodyPr/>
          <a:lstStyle/>
          <a:p>
            <a:r>
              <a:rPr lang="ru-RU" dirty="0" smtClean="0"/>
              <a:t>               Спасибо за внимание!!!</a:t>
            </a:r>
            <a:endParaRPr lang="ru-RU" dirty="0"/>
          </a:p>
        </p:txBody>
      </p:sp>
      <p:pic>
        <p:nvPicPr>
          <p:cNvPr id="3" name="Рисунок 2" descr="smiling-star-h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91680" y="1988840"/>
            <a:ext cx="6300206" cy="485434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овать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3717032"/>
            <a:ext cx="5336597" cy="3140968"/>
          </a:xfrm>
          <a:prstGeom prst="rect">
            <a:avLst/>
          </a:prstGeom>
        </p:spPr>
      </p:pic>
      <p:pic>
        <p:nvPicPr>
          <p:cNvPr id="4" name="Содержимое 3" descr="свитер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620688"/>
            <a:ext cx="3347864" cy="3347864"/>
          </a:xfrm>
        </p:spPr>
      </p:pic>
      <p:pic>
        <p:nvPicPr>
          <p:cNvPr id="5" name="Рисунок 4" descr="пальто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2080" y="764704"/>
            <a:ext cx="3011066" cy="303564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амвай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548680"/>
            <a:ext cx="3744416" cy="3095384"/>
          </a:xfrm>
        </p:spPr>
      </p:pic>
      <p:pic>
        <p:nvPicPr>
          <p:cNvPr id="5" name="Рисунок 4" descr="аитобу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476672"/>
            <a:ext cx="3936017" cy="2950064"/>
          </a:xfrm>
          <a:prstGeom prst="rect">
            <a:avLst/>
          </a:prstGeom>
        </p:spPr>
      </p:pic>
      <p:pic>
        <p:nvPicPr>
          <p:cNvPr id="6" name="Рисунок 5" descr="стул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27784" y="3789040"/>
            <a:ext cx="3068960" cy="30689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релка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476672"/>
            <a:ext cx="3556847" cy="3528392"/>
          </a:xfrm>
        </p:spPr>
      </p:pic>
      <p:pic>
        <p:nvPicPr>
          <p:cNvPr id="5" name="Рисунок 4" descr="кастрюля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9992" y="764704"/>
            <a:ext cx="3810000" cy="3048000"/>
          </a:xfrm>
          <a:prstGeom prst="rect">
            <a:avLst/>
          </a:prstGeom>
        </p:spPr>
      </p:pic>
      <p:pic>
        <p:nvPicPr>
          <p:cNvPr id="6" name="Рисунок 5" descr="диван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55776" y="3861048"/>
            <a:ext cx="3995936" cy="29969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Мебель </a:t>
            </a:r>
            <a:endParaRPr lang="ru-RU" dirty="0"/>
          </a:p>
        </p:txBody>
      </p:sp>
      <p:pic>
        <p:nvPicPr>
          <p:cNvPr id="4" name="Содержимое 3" descr="шкаф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052736"/>
            <a:ext cx="2347831" cy="2857401"/>
          </a:xfrm>
        </p:spPr>
      </p:pic>
      <p:pic>
        <p:nvPicPr>
          <p:cNvPr id="5" name="Рисунок 4" descr="стол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71800" y="1340768"/>
            <a:ext cx="2664296" cy="2664296"/>
          </a:xfrm>
          <a:prstGeom prst="rect">
            <a:avLst/>
          </a:prstGeom>
        </p:spPr>
      </p:pic>
      <p:pic>
        <p:nvPicPr>
          <p:cNvPr id="6" name="Рисунок 5" descr="кровать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24129" y="1412776"/>
            <a:ext cx="2808312" cy="1818134"/>
          </a:xfrm>
          <a:prstGeom prst="rect">
            <a:avLst/>
          </a:prstGeom>
        </p:spPr>
      </p:pic>
      <p:pic>
        <p:nvPicPr>
          <p:cNvPr id="7" name="Рисунок 6" descr="стул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15616" y="3861048"/>
            <a:ext cx="2647181" cy="2647181"/>
          </a:xfrm>
          <a:prstGeom prst="rect">
            <a:avLst/>
          </a:prstGeom>
        </p:spPr>
      </p:pic>
      <p:pic>
        <p:nvPicPr>
          <p:cNvPr id="8" name="Рисунок 7" descr="диван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95936" y="3573016"/>
            <a:ext cx="3491880" cy="261891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200800" cy="18002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Давным-давно люди жили в пещерах. Спасаясь от дождя и холода, они разжигали костры и грелись у огня. Как вы думаете, на чем отдыхали люди? (Ответы детей: на полу, на земле, на камнях)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ервобытный сидит на камн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19" y="2780928"/>
            <a:ext cx="5112569" cy="3816424"/>
          </a:xfrm>
          <a:prstGeom prst="rect">
            <a:avLst/>
          </a:prstGeom>
        </p:spPr>
      </p:pic>
      <p:pic>
        <p:nvPicPr>
          <p:cNvPr id="4" name="Рисунок 3" descr="первобытны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3672408" cy="2304256"/>
          </a:xfrm>
          <a:prstGeom prst="rect">
            <a:avLst/>
          </a:prstGeom>
        </p:spPr>
      </p:pic>
      <p:pic>
        <p:nvPicPr>
          <p:cNvPr id="6" name="Рисунок 5" descr="первобытные люди в пещере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39952" y="188640"/>
            <a:ext cx="4637021" cy="347776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111</TotalTime>
  <Words>378</Words>
  <Application>Microsoft Office PowerPoint</Application>
  <PresentationFormat>Экран (4:3)</PresentationFormat>
  <Paragraphs>39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Эркер</vt:lpstr>
      <vt:lpstr>       КТО ДЕЛАЕТ МЕБЕЛЬ?</vt:lpstr>
      <vt:lpstr>          Игра: «Назови лишний предмет»</vt:lpstr>
      <vt:lpstr>Слайд 3</vt:lpstr>
      <vt:lpstr>Слайд 4</vt:lpstr>
      <vt:lpstr>Слайд 5</vt:lpstr>
      <vt:lpstr>Слайд 6</vt:lpstr>
      <vt:lpstr>                            Мебель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              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Мебель</dc:title>
  <dc:creator>Верочка</dc:creator>
  <cp:lastModifiedBy>111</cp:lastModifiedBy>
  <cp:revision>16</cp:revision>
  <dcterms:created xsi:type="dcterms:W3CDTF">2014-06-29T06:28:16Z</dcterms:created>
  <dcterms:modified xsi:type="dcterms:W3CDTF">2018-03-19T06:30:55Z</dcterms:modified>
</cp:coreProperties>
</file>