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66" r:id="rId8"/>
    <p:sldId id="267" r:id="rId9"/>
    <p:sldId id="268" r:id="rId10"/>
    <p:sldId id="269" r:id="rId11"/>
    <p:sldId id="259" r:id="rId12"/>
    <p:sldId id="260" r:id="rId13"/>
    <p:sldId id="270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36A0-00AE-42EE-BA1C-7CF7F6172A9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8FA9F0-46FF-496E-8BB1-83688D5B3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36A0-00AE-42EE-BA1C-7CF7F6172A9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A9F0-46FF-496E-8BB1-83688D5B3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36A0-00AE-42EE-BA1C-7CF7F6172A9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A9F0-46FF-496E-8BB1-83688D5B3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36A0-00AE-42EE-BA1C-7CF7F6172A9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8FA9F0-46FF-496E-8BB1-83688D5B3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36A0-00AE-42EE-BA1C-7CF7F6172A9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A9F0-46FF-496E-8BB1-83688D5B3F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36A0-00AE-42EE-BA1C-7CF7F6172A9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A9F0-46FF-496E-8BB1-83688D5B3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36A0-00AE-42EE-BA1C-7CF7F6172A9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C8FA9F0-46FF-496E-8BB1-83688D5B3F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36A0-00AE-42EE-BA1C-7CF7F6172A9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A9F0-46FF-496E-8BB1-83688D5B3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36A0-00AE-42EE-BA1C-7CF7F6172A9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A9F0-46FF-496E-8BB1-83688D5B3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36A0-00AE-42EE-BA1C-7CF7F6172A9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A9F0-46FF-496E-8BB1-83688D5B3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36A0-00AE-42EE-BA1C-7CF7F6172A9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FA9F0-46FF-496E-8BB1-83688D5B3F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1836A0-00AE-42EE-BA1C-7CF7F6172A96}" type="datetimeFigureOut">
              <a:rPr lang="ru-RU" smtClean="0"/>
              <a:pPr/>
              <a:t>30.11.2016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8FA9F0-46FF-496E-8BB1-83688D5B3F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56792"/>
            <a:ext cx="8458200" cy="31260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Гражданско-патриотическое воспитание детей дошкольного возраста.</a:t>
            </a:r>
            <a:br>
              <a:rPr lang="ru-RU" dirty="0" smtClean="0"/>
            </a:br>
            <a:r>
              <a:rPr lang="ru-RU" dirty="0" smtClean="0"/>
              <a:t>«ТРАНСПОРТ НАШЕГО ГОРОДА»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Средняя группа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661248"/>
            <a:ext cx="8458200" cy="914400"/>
          </a:xfrm>
        </p:spPr>
        <p:txBody>
          <a:bodyPr/>
          <a:lstStyle/>
          <a:p>
            <a:pPr algn="r"/>
            <a:r>
              <a:rPr lang="ru-RU" dirty="0" err="1" smtClean="0"/>
              <a:t>Елькина</a:t>
            </a:r>
            <a:r>
              <a:rPr lang="ru-RU" dirty="0" smtClean="0"/>
              <a:t> Вера Леонидовна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72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Художественное творчество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Рисование «Машины на нашей улице</a:t>
            </a:r>
            <a:r>
              <a:rPr lang="ru-RU" b="1" u="sng" dirty="0" smtClean="0"/>
              <a:t>».</a:t>
            </a:r>
          </a:p>
          <a:p>
            <a:r>
              <a:rPr lang="ru-RU" b="1" u="sng" dirty="0" smtClean="0"/>
              <a:t>- Аппликация. «Троллейбусы города </a:t>
            </a:r>
            <a:r>
              <a:rPr lang="ru-RU" b="1" u="sng" dirty="0" smtClean="0"/>
              <a:t>Екатеринбурга».</a:t>
            </a:r>
          </a:p>
          <a:p>
            <a:r>
              <a:rPr lang="ru-RU" b="1" u="sng" dirty="0" smtClean="0"/>
              <a:t>- Работа с раскрасками по теме «Транспорт».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maam.ru/upload/blogs/detsad-242509-1451885032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429256" y="3857628"/>
            <a:ext cx="1643074" cy="271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maam.ru/upload/blogs/detsad-242509-1451885140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215206" y="3929066"/>
            <a:ext cx="1643074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maam.ru/upload/blogs/detsad-242509-1451885222.jpg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929066"/>
            <a:ext cx="1643073" cy="2709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3571876"/>
            <a:ext cx="4191000" cy="2753590"/>
          </a:xfrm>
        </p:spPr>
      </p:pic>
      <p:sp>
        <p:nvSpPr>
          <p:cNvPr id="7" name="TextBox 6"/>
          <p:cNvSpPr txBox="1"/>
          <p:nvPr/>
        </p:nvSpPr>
        <p:spPr>
          <a:xfrm>
            <a:off x="251520" y="404664"/>
            <a:ext cx="7963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Сюжетно-ролевые игры: «По дорогам нашего города» (строительство из строительного материала дороги, грузовой и легковой транспорт, «Путешествие на автобусе».</a:t>
            </a:r>
            <a:endParaRPr lang="ru-RU" sz="3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17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342214" cy="2614610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Подвижные игры: «Веселый поезд», «Красный и зелёный», «Зажги светофор».</a:t>
            </a:r>
            <a:endParaRPr lang="ru-RU" cap="none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3286124"/>
            <a:ext cx="5510108" cy="3096344"/>
          </a:xfrm>
        </p:spPr>
      </p:pic>
    </p:spTree>
    <p:extLst>
      <p:ext uri="{BB962C8B-B14F-4D97-AF65-F5344CB8AC3E}">
        <p14:creationId xmlns="" xmlns:p14="http://schemas.microsoft.com/office/powerpoint/2010/main" val="147326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Достигнутый результат: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Планируем продолжение проекта на предполагаемую тему «Профессии людей, работающих на транспорте».</a:t>
            </a:r>
          </a:p>
          <a:p>
            <a:r>
              <a:rPr lang="ru-RU" b="1" dirty="0" smtClean="0"/>
              <a:t>1</a:t>
            </a:r>
            <a:r>
              <a:rPr lang="ru-RU" b="1" dirty="0" smtClean="0"/>
              <a:t>. Дети познакомились с основными видами транспорта нашего города.</a:t>
            </a:r>
          </a:p>
          <a:p>
            <a:r>
              <a:rPr lang="ru-RU" b="1" dirty="0" smtClean="0"/>
              <a:t>2. Речевая и продуктивная деятельность детей повысилась: дети с интересом изучали данную тему (особенно мальчики, также они научились составлять рассказ о транспорте, используя план-схему, пополнился словарь детей по теме проекта.</a:t>
            </a:r>
          </a:p>
          <a:p>
            <a:r>
              <a:rPr lang="ru-RU" b="1" dirty="0" smtClean="0"/>
              <a:t>3. У детей появился интерес к изучению транспорта, желание больше узнавать о нём.</a:t>
            </a:r>
          </a:p>
          <a:p>
            <a:r>
              <a:rPr lang="ru-RU" b="1" dirty="0" smtClean="0"/>
              <a:t>4. Развивающая среда группы пополнена новыми видами конструкторов для постройки транспорта, материалами по теме проекта.</a:t>
            </a:r>
          </a:p>
          <a:p>
            <a:r>
              <a:rPr lang="ru-RU" b="1" dirty="0" smtClean="0"/>
              <a:t>5. Дети стали с большим уважением относиться к людям, работающим на транспорте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924944"/>
            <a:ext cx="8686800" cy="84124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163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857232"/>
            <a:ext cx="8572528" cy="442915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/>
              <a:t>Актуальность. </a:t>
            </a:r>
            <a:r>
              <a:rPr lang="ru-RU" sz="2800" dirty="0" smtClean="0"/>
              <a:t>Дети, особенно мальчики, </a:t>
            </a:r>
            <a:r>
              <a:rPr lang="ru-RU" sz="2800" dirty="0" smtClean="0"/>
              <a:t>которых, </a:t>
            </a:r>
            <a:r>
              <a:rPr lang="ru-RU" sz="2800" dirty="0" smtClean="0"/>
              <a:t>знают названия многих видов транспорта, но многие из них недостаточно осведомлены о транспорте нашего города, его значение для жизни людей. В речи детей редко встречаются слова, обобщающие названия транспорта. Не все дети смогли объяснить назначение разных машин, их функции, составить рассказ даже об игрушечной машинке, словарь детей был ограничен.</a:t>
            </a:r>
            <a:endParaRPr lang="ru-RU" sz="2800" dirty="0"/>
          </a:p>
        </p:txBody>
      </p:sp>
      <p:pic>
        <p:nvPicPr>
          <p:cNvPr id="30728" name="Picture 8" descr="трансопрт стр 120 cop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004"/>
          <a:stretch>
            <a:fillRect/>
          </a:stretch>
        </p:blipFill>
        <p:spPr>
          <a:xfrm>
            <a:off x="6143636" y="4786322"/>
            <a:ext cx="2460559" cy="189098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6115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Ожидаемый результат. </a:t>
            </a:r>
            <a:r>
              <a:rPr lang="ru-RU" dirty="0" smtClean="0"/>
              <a:t>Участие детей в проекте позволит: - закрепить знания детей о транспорте нашего города (названия, назначение транспорта, его польза для жителей города); - пополнит словарь детей различными частями речи (по теме проекта); - совершенствовать диалогическую и монологическую форму речи, тем самым повысит речевую активность детей; - позволит воспитать уважение к людям, работающим на транспорте.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686800" cy="22145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 проекта</a:t>
            </a:r>
            <a:r>
              <a:rPr lang="ru-RU" dirty="0" smtClean="0"/>
              <a:t> - расширить и систематизировать знания детей о транспорте нашего города.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Работа с родителями: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/>
              <a:t>Задачи</a:t>
            </a:r>
            <a:r>
              <a:rPr lang="ru-RU" u="sng" dirty="0" smtClean="0"/>
              <a:t>:</a:t>
            </a:r>
            <a:endParaRPr lang="ru-RU" dirty="0" smtClean="0"/>
          </a:p>
          <a:p>
            <a:r>
              <a:rPr lang="ru-RU" dirty="0" smtClean="0"/>
              <a:t>- познакомить родителей с предстоящим проектом и его задачами</a:t>
            </a:r>
          </a:p>
          <a:p>
            <a:r>
              <a:rPr lang="ru-RU" dirty="0" smtClean="0"/>
              <a:t>- предложить родителям принять активную помощь в осуществлении намеченных задач (предложить сделать любую машину из бумажных коробок из - под сока)</a:t>
            </a:r>
          </a:p>
          <a:p>
            <a:r>
              <a:rPr lang="ru-RU" dirty="0" smtClean="0"/>
              <a:t>- провести консультацию на тему </a:t>
            </a:r>
            <a:r>
              <a:rPr lang="ru-RU" dirty="0" smtClean="0"/>
              <a:t>«Безопасность </a:t>
            </a:r>
            <a:r>
              <a:rPr lang="ru-RU" dirty="0" smtClean="0"/>
              <a:t>на дорогах нашего города».</a:t>
            </a:r>
          </a:p>
          <a:p>
            <a:endParaRPr lang="ru-RU" dirty="0"/>
          </a:p>
        </p:txBody>
      </p:sp>
      <p:pic>
        <p:nvPicPr>
          <p:cNvPr id="4" name="Рисунок 3" descr="http://www.maam.ru/upload/blogs/detsad-242509-1451884589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4876" y="785794"/>
            <a:ext cx="4233876" cy="5853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4126232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/>
              <a:t>Безопасность на дороге</a:t>
            </a:r>
            <a:endParaRPr lang="ru-RU" cap="none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306126" cy="324036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4631432" cy="3473574"/>
          </a:xfrm>
        </p:spPr>
      </p:pic>
      <p:sp>
        <p:nvSpPr>
          <p:cNvPr id="7" name="TextBox 6"/>
          <p:cNvSpPr txBox="1"/>
          <p:nvPr/>
        </p:nvSpPr>
        <p:spPr>
          <a:xfrm>
            <a:off x="4857752" y="1556792"/>
            <a:ext cx="428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Экспериментирование с водой</a:t>
            </a:r>
            <a:endParaRPr lang="ru-RU" sz="3600" dirty="0">
              <a:solidFill>
                <a:schemeClr val="tx2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25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Чтение художественной литературы: 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Э</a:t>
            </a:r>
            <a:r>
              <a:rPr lang="ru-RU" b="1" dirty="0" smtClean="0"/>
              <a:t>. Успенский «Троллейбус», В. Орлов «Электричка», Н. Носов «Автомобиль», Е. Сегала «Машины на нашей улице», «Троллейбус №75», С Михалков «Дядя Степа», Д. </a:t>
            </a:r>
            <a:r>
              <a:rPr lang="ru-RU" b="1" dirty="0" err="1" smtClean="0"/>
              <a:t>Родарри</a:t>
            </a:r>
            <a:r>
              <a:rPr lang="ru-RU" b="1" dirty="0" smtClean="0"/>
              <a:t> «</a:t>
            </a:r>
            <a:r>
              <a:rPr lang="ru-RU" b="1" dirty="0" err="1" smtClean="0"/>
              <a:t>Голубой</a:t>
            </a:r>
            <a:r>
              <a:rPr lang="ru-RU" b="1" dirty="0" smtClean="0"/>
              <a:t> светофор», «Машинист», научная энциклопедия «Наука изобретений», В. Бредихин.</a:t>
            </a:r>
            <a:endParaRPr lang="ru-RU" dirty="0"/>
          </a:p>
        </p:txBody>
      </p:sp>
      <p:pic>
        <p:nvPicPr>
          <p:cNvPr id="7" name="Рисунок 6" descr="http://www.maam.ru/upload/blogs/detsad-242509-1451884758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42852"/>
            <a:ext cx="5019675" cy="63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Использование загадок о транспорте, скороговорок и коротких стихов.</a:t>
            </a:r>
            <a:endParaRPr lang="ru-RU" dirty="0"/>
          </a:p>
        </p:txBody>
      </p:sp>
      <p:pic>
        <p:nvPicPr>
          <p:cNvPr id="4" name="Содержимое 3" descr="http://www.maam.ru/upload/blogs/detsad-242509-145188478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73482" y="1554163"/>
            <a:ext cx="5149436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Настольно-дидактические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.  «Доскажи словечко», «Отгадай название транспорта по первому и последнему звуку», «Расставь машины по гаражам» </a:t>
            </a:r>
            <a:r>
              <a:rPr lang="ru-RU" b="1" dirty="0" smtClean="0"/>
              <a:t>(«</a:t>
            </a:r>
            <a:r>
              <a:rPr lang="ru-RU" b="1" dirty="0" smtClean="0"/>
              <a:t>Сколько машин нарисовано на картинке», «Найди отличия», Кто чем управляет (закрепление знаний о профессиях на транспорте, «Собери машину», «Что запрещено, а что разрешено», «Будь внимательным</a:t>
            </a:r>
            <a:r>
              <a:rPr lang="ru-RU" b="1" dirty="0" smtClean="0"/>
              <a:t>».</a:t>
            </a:r>
            <a:endParaRPr lang="ru-RU" dirty="0"/>
          </a:p>
        </p:txBody>
      </p:sp>
      <p:pic>
        <p:nvPicPr>
          <p:cNvPr id="4" name="Рисунок 3" descr="http://www.maam.ru/upload/blogs/detsad-242509-1451884910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290"/>
            <a:ext cx="4276725" cy="64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158</TotalTime>
  <Words>296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Гражданско-патриотическое воспитание детей дошкольного возраста. «ТРАНСПОРТ НАШЕГО ГОРОДА»  Средняя группа</vt:lpstr>
      <vt:lpstr>Актуальность. Дети, особенно мальчики, которых, знают названия многих видов транспорта, но многие из них недостаточно осведомлены о транспорте нашего города, его значение для жизни людей. В речи детей редко встречаются слова, обобщающие названия транспорта. Не все дети смогли объяснить назначение разных машин, их функции, составить рассказ даже об игрушечной машинке, словарь детей был ограничен.</vt:lpstr>
      <vt:lpstr>Ожидаемый результат. Участие детей в проекте позволит: - закрепить знания детей о транспорте нашего города (названия, назначение транспорта, его польза для жителей города); - пополнит словарь детей различными частями речи (по теме проекта); - совершенствовать диалогическую и монологическую форму речи, тем самым повысит речевую активность детей; - позволит воспитать уважение к людям, работающим на транспорте. </vt:lpstr>
      <vt:lpstr>Цель проекта - расширить и систематизировать знания детей о транспорте нашего города. </vt:lpstr>
      <vt:lpstr>Работа с родителями: </vt:lpstr>
      <vt:lpstr>Безопасность на дороге</vt:lpstr>
      <vt:lpstr>Чтение художественной литературы: </vt:lpstr>
      <vt:lpstr>Использование загадок о транспорте, скороговорок и коротких стихов.</vt:lpstr>
      <vt:lpstr>Настольно-дидактические игры:</vt:lpstr>
      <vt:lpstr>Художественное творчество</vt:lpstr>
      <vt:lpstr>Слайд 11</vt:lpstr>
      <vt:lpstr>Подвижные игры: «Веселый поезд», «Красный и зелёный», «Зажги светофор».</vt:lpstr>
      <vt:lpstr>Достигнутый результат: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Фролова</dc:creator>
  <cp:lastModifiedBy>111</cp:lastModifiedBy>
  <cp:revision>11</cp:revision>
  <dcterms:created xsi:type="dcterms:W3CDTF">2016-11-27T15:59:44Z</dcterms:created>
  <dcterms:modified xsi:type="dcterms:W3CDTF">2016-11-30T11:36:45Z</dcterms:modified>
</cp:coreProperties>
</file>