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3" r:id="rId4"/>
    <p:sldId id="264" r:id="rId5"/>
    <p:sldId id="265" r:id="rId6"/>
    <p:sldId id="257" r:id="rId7"/>
    <p:sldId id="266" r:id="rId8"/>
    <p:sldId id="267" r:id="rId9"/>
    <p:sldId id="268" r:id="rId10"/>
    <p:sldId id="269" r:id="rId11"/>
    <p:sldId id="259" r:id="rId12"/>
    <p:sldId id="260" r:id="rId13"/>
    <p:sldId id="270" r:id="rId14"/>
    <p:sldId id="26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836A0-00AE-42EE-BA1C-7CF7F6172A96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C8FA9F0-46FF-496E-8BB1-83688D5B3F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836A0-00AE-42EE-BA1C-7CF7F6172A96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FA9F0-46FF-496E-8BB1-83688D5B3F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836A0-00AE-42EE-BA1C-7CF7F6172A96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FA9F0-46FF-496E-8BB1-83688D5B3F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836A0-00AE-42EE-BA1C-7CF7F6172A96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C8FA9F0-46FF-496E-8BB1-83688D5B3F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836A0-00AE-42EE-BA1C-7CF7F6172A96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FA9F0-46FF-496E-8BB1-83688D5B3F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836A0-00AE-42EE-BA1C-7CF7F6172A96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FA9F0-46FF-496E-8BB1-83688D5B3F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836A0-00AE-42EE-BA1C-7CF7F6172A96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C8FA9F0-46FF-496E-8BB1-83688D5B3F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836A0-00AE-42EE-BA1C-7CF7F6172A96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FA9F0-46FF-496E-8BB1-83688D5B3F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836A0-00AE-42EE-BA1C-7CF7F6172A96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FA9F0-46FF-496E-8BB1-83688D5B3F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836A0-00AE-42EE-BA1C-7CF7F6172A96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FA9F0-46FF-496E-8BB1-83688D5B3F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836A0-00AE-42EE-BA1C-7CF7F6172A96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FA9F0-46FF-496E-8BB1-83688D5B3F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A1836A0-00AE-42EE-BA1C-7CF7F6172A96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C8FA9F0-46FF-496E-8BB1-83688D5B3F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556792"/>
            <a:ext cx="8458200" cy="31260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Гражданско-патриотическое воспитание детей дошкольного возраста.</a:t>
            </a:r>
            <a:br>
              <a:rPr lang="ru-RU" dirty="0" smtClean="0"/>
            </a:br>
            <a:r>
              <a:rPr lang="ru-RU" dirty="0" smtClean="0"/>
              <a:t>«ТРАНСПОРТ НАШЕГО ГОРОДА»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/>
              <a:t>Средняя группа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5661248"/>
            <a:ext cx="8458200" cy="914400"/>
          </a:xfrm>
        </p:spPr>
        <p:txBody>
          <a:bodyPr/>
          <a:lstStyle/>
          <a:p>
            <a:pPr algn="r"/>
            <a:r>
              <a:rPr lang="ru-RU" dirty="0" err="1" smtClean="0"/>
              <a:t>Елькина</a:t>
            </a:r>
            <a:r>
              <a:rPr lang="ru-RU" dirty="0" smtClean="0"/>
              <a:t> Вера Леонидовна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8722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Художественное творчество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u="sng" dirty="0" smtClean="0"/>
              <a:t>Рисование «Машины на нашей улице</a:t>
            </a:r>
            <a:r>
              <a:rPr lang="ru-RU" b="1" u="sng" dirty="0" smtClean="0"/>
              <a:t>».</a:t>
            </a:r>
          </a:p>
          <a:p>
            <a:r>
              <a:rPr lang="ru-RU" b="1" u="sng" dirty="0" smtClean="0"/>
              <a:t>- Аппликация. «Троллейбусы города </a:t>
            </a:r>
            <a:r>
              <a:rPr lang="ru-RU" b="1" u="sng" dirty="0" smtClean="0"/>
              <a:t>Екатеринбурга».</a:t>
            </a:r>
          </a:p>
          <a:p>
            <a:r>
              <a:rPr lang="ru-RU" b="1" u="sng" dirty="0" smtClean="0"/>
              <a:t>- Работа с раскрасками по теме «Транспорт».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http://www.maam.ru/upload/blogs/detsad-242509-1451885032.jpg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429256" y="3857628"/>
            <a:ext cx="1643074" cy="2714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www.maam.ru/upload/blogs/detsad-242509-1451885140.jpg"/>
          <p:cNvPicPr/>
          <p:nvPr/>
        </p:nvPicPr>
        <p:blipFill>
          <a:blip r:embed="rId3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215206" y="3929066"/>
            <a:ext cx="1643074" cy="2643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www.maam.ru/upload/blogs/detsad-242509-1451885222.jpg"/>
          <p:cNvPicPr/>
          <p:nvPr/>
        </p:nvPicPr>
        <p:blipFill>
          <a:blip r:embed="rId4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500430" y="3929066"/>
            <a:ext cx="1643073" cy="27098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10" y="3571876"/>
            <a:ext cx="4191000" cy="2753590"/>
          </a:xfrm>
        </p:spPr>
      </p:pic>
      <p:sp>
        <p:nvSpPr>
          <p:cNvPr id="7" name="TextBox 6"/>
          <p:cNvSpPr txBox="1"/>
          <p:nvPr/>
        </p:nvSpPr>
        <p:spPr>
          <a:xfrm>
            <a:off x="251520" y="404664"/>
            <a:ext cx="79638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Сюжетно-ролевые игры: «По дорогам нашего города» (строительство из строительного материала дороги, грузовой и легковой транспорт, «Путешествие на автобусе».</a:t>
            </a:r>
            <a:endParaRPr lang="ru-RU" sz="3600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170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342214" cy="2614610"/>
          </a:xfrm>
        </p:spPr>
        <p:txBody>
          <a:bodyPr>
            <a:normAutofit/>
          </a:bodyPr>
          <a:lstStyle/>
          <a:p>
            <a:r>
              <a:rPr lang="ru-RU" b="1" dirty="0" smtClean="0"/>
              <a:t>Подвижные игры: «Веселый поезд», «Красный и зелёный», «Зажги светофор».</a:t>
            </a:r>
            <a:endParaRPr lang="ru-RU" cap="none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32" y="3286124"/>
            <a:ext cx="5510108" cy="3096344"/>
          </a:xfrm>
        </p:spPr>
      </p:pic>
    </p:spTree>
    <p:extLst>
      <p:ext uri="{BB962C8B-B14F-4D97-AF65-F5344CB8AC3E}">
        <p14:creationId xmlns="" xmlns:p14="http://schemas.microsoft.com/office/powerpoint/2010/main" val="147326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Достигнутый результат: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Планируем продолжение проекта на предполагаемую тему «Профессии людей, работающих на транспорте».</a:t>
            </a:r>
          </a:p>
          <a:p>
            <a:r>
              <a:rPr lang="ru-RU" b="1" dirty="0" smtClean="0"/>
              <a:t>1</a:t>
            </a:r>
            <a:r>
              <a:rPr lang="ru-RU" b="1" dirty="0" smtClean="0"/>
              <a:t>. Дети познакомились с основными видами транспорта нашего города.</a:t>
            </a:r>
          </a:p>
          <a:p>
            <a:r>
              <a:rPr lang="ru-RU" b="1" dirty="0" smtClean="0"/>
              <a:t>2. Речевая и продуктивная деятельность детей повысилась: дети с интересом изучали данную тему (особенно мальчики, также они научились составлять рассказ о транспорте, используя план-схему, пополнился словарь детей по теме проекта.</a:t>
            </a:r>
          </a:p>
          <a:p>
            <a:r>
              <a:rPr lang="ru-RU" b="1" dirty="0" smtClean="0"/>
              <a:t>3. У детей появился интерес к изучению транспорта, желание больше узнавать о нём.</a:t>
            </a:r>
          </a:p>
          <a:p>
            <a:r>
              <a:rPr lang="ru-RU" b="1" dirty="0" smtClean="0"/>
              <a:t>4. Развивающая среда группы пополнена новыми видами конструкторов для постройки транспорта, материалами по теме проекта.</a:t>
            </a:r>
          </a:p>
          <a:p>
            <a:r>
              <a:rPr lang="ru-RU" b="1" dirty="0" smtClean="0"/>
              <a:t>5. Дети стали с большим уважением относиться к людям, работающим на транспорте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924944"/>
            <a:ext cx="8686800" cy="841248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31631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Grp="1" noChangeArrowheads="1"/>
          </p:cNvSpPr>
          <p:nvPr>
            <p:ph type="title"/>
          </p:nvPr>
        </p:nvSpPr>
        <p:spPr>
          <a:xfrm>
            <a:off x="285720" y="857232"/>
            <a:ext cx="8572528" cy="4429156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800" b="1" dirty="0" smtClean="0"/>
              <a:t>Актуальность. </a:t>
            </a:r>
            <a:r>
              <a:rPr lang="ru-RU" sz="2800" dirty="0" smtClean="0"/>
              <a:t>Дети, особенно мальчики, </a:t>
            </a:r>
            <a:r>
              <a:rPr lang="ru-RU" sz="2800" dirty="0" smtClean="0"/>
              <a:t>которых, </a:t>
            </a:r>
            <a:r>
              <a:rPr lang="ru-RU" sz="2800" dirty="0" smtClean="0"/>
              <a:t>знают названия многих видов транспорта, но многие из них недостаточно осведомлены о транспорте нашего города, его значение для жизни людей. В речи детей редко встречаются слова, обобщающие названия транспорта. Не все дети смогли объяснить назначение разных машин, их функции, составить рассказ даже об игрушечной машинке, словарь детей был ограничен.</a:t>
            </a:r>
            <a:endParaRPr lang="ru-RU" sz="2800" dirty="0"/>
          </a:p>
        </p:txBody>
      </p:sp>
      <p:pic>
        <p:nvPicPr>
          <p:cNvPr id="30728" name="Picture 8" descr="трансопрт стр 120 copy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b="3004"/>
          <a:stretch>
            <a:fillRect/>
          </a:stretch>
        </p:blipFill>
        <p:spPr>
          <a:xfrm>
            <a:off x="6143636" y="4786322"/>
            <a:ext cx="2460559" cy="189098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839200" cy="611507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Ожидаемый результат. </a:t>
            </a:r>
            <a:r>
              <a:rPr lang="ru-RU" dirty="0" smtClean="0"/>
              <a:t>Участие детей в проекте позволит: - закрепить знания детей о транспорте нашего города (названия, назначение транспорта, его польза для жителей города); - пополнит словарь детей различными частями речи (по теме проекта); - совершенствовать диалогическую и монологическую форму речи, тем самым повысит речевую активность детей; - позволит воспитать уважение к людям, работающим на транспорте.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736"/>
            <a:ext cx="8686800" cy="221457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Цель проекта</a:t>
            </a:r>
            <a:r>
              <a:rPr lang="ru-RU" dirty="0" smtClean="0"/>
              <a:t> - расширить и систематизировать знания детей о транспорте нашего города.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Работа с родителями: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u="sng" dirty="0" smtClean="0"/>
              <a:t>Задачи</a:t>
            </a:r>
            <a:r>
              <a:rPr lang="ru-RU" u="sng" dirty="0" smtClean="0"/>
              <a:t>:</a:t>
            </a:r>
            <a:endParaRPr lang="ru-RU" dirty="0" smtClean="0"/>
          </a:p>
          <a:p>
            <a:r>
              <a:rPr lang="ru-RU" dirty="0" smtClean="0"/>
              <a:t>- познакомить родителей с предстоящим проектом и его задачами</a:t>
            </a:r>
          </a:p>
          <a:p>
            <a:r>
              <a:rPr lang="ru-RU" dirty="0" smtClean="0"/>
              <a:t>- предложить родителям принять активную помощь в осуществлении намеченных задач (предложить сделать любую машину из бумажных коробок из - под сока)</a:t>
            </a:r>
          </a:p>
          <a:p>
            <a:r>
              <a:rPr lang="ru-RU" dirty="0" smtClean="0"/>
              <a:t>- провести консультацию на тему </a:t>
            </a:r>
            <a:r>
              <a:rPr lang="ru-RU" dirty="0" smtClean="0"/>
              <a:t>«Безопасность </a:t>
            </a:r>
            <a:r>
              <a:rPr lang="ru-RU" dirty="0" smtClean="0"/>
              <a:t>на дорогах нашего города».</a:t>
            </a:r>
          </a:p>
          <a:p>
            <a:endParaRPr lang="ru-RU" dirty="0"/>
          </a:p>
        </p:txBody>
      </p:sp>
      <p:pic>
        <p:nvPicPr>
          <p:cNvPr id="4" name="Рисунок 3" descr="http://www.maam.ru/upload/blogs/detsad-242509-1451884589.jpg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714876" y="785794"/>
            <a:ext cx="4233876" cy="58531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4126232" cy="841248"/>
          </a:xfrm>
        </p:spPr>
        <p:txBody>
          <a:bodyPr>
            <a:normAutofit fontScale="90000"/>
          </a:bodyPr>
          <a:lstStyle/>
          <a:p>
            <a:pPr algn="ctr"/>
            <a:r>
              <a:rPr lang="ru-RU" cap="none" dirty="0" smtClean="0"/>
              <a:t>Безопасность на дороге</a:t>
            </a:r>
            <a:endParaRPr lang="ru-RU" cap="none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556792"/>
            <a:ext cx="4306126" cy="324036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212976"/>
            <a:ext cx="4631432" cy="3473574"/>
          </a:xfrm>
        </p:spPr>
      </p:pic>
      <p:sp>
        <p:nvSpPr>
          <p:cNvPr id="7" name="TextBox 6"/>
          <p:cNvSpPr txBox="1"/>
          <p:nvPr/>
        </p:nvSpPr>
        <p:spPr>
          <a:xfrm>
            <a:off x="4857752" y="1556792"/>
            <a:ext cx="4286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tx2"/>
                </a:solidFill>
                <a:effectLst>
                  <a:reflection blurRad="6350" stA="55000" endA="300" endPos="45500" dir="5400000" sy="-100000" algn="bl" rotWithShape="0"/>
                </a:effectLst>
              </a:rPr>
              <a:t>Экспериментирование с водой</a:t>
            </a:r>
            <a:endParaRPr lang="ru-RU" sz="3600" dirty="0">
              <a:solidFill>
                <a:schemeClr val="tx2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6251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Чтение художественной литературы: 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Э</a:t>
            </a:r>
            <a:r>
              <a:rPr lang="ru-RU" b="1" dirty="0" smtClean="0"/>
              <a:t>. Успенский «Троллейбус», В. Орлов «Электричка», Н. Носов «Автомобиль», Е. Сегала «Машины на нашей улице», «Троллейбус №75», С Михалков «Дядя Степа», Д. </a:t>
            </a:r>
            <a:r>
              <a:rPr lang="ru-RU" b="1" dirty="0" err="1" smtClean="0"/>
              <a:t>Родарри</a:t>
            </a:r>
            <a:r>
              <a:rPr lang="ru-RU" b="1" dirty="0" smtClean="0"/>
              <a:t> «</a:t>
            </a:r>
            <a:r>
              <a:rPr lang="ru-RU" b="1" dirty="0" err="1" smtClean="0"/>
              <a:t>Голубой</a:t>
            </a:r>
            <a:r>
              <a:rPr lang="ru-RU" b="1" dirty="0" smtClean="0"/>
              <a:t> светофор», «Машинист», научная энциклопедия «Наука изобретений», В. Бредихин.</a:t>
            </a:r>
            <a:endParaRPr lang="ru-RU" dirty="0"/>
          </a:p>
        </p:txBody>
      </p:sp>
      <p:pic>
        <p:nvPicPr>
          <p:cNvPr id="7" name="Рисунок 6" descr="http://www.maam.ru/upload/blogs/detsad-242509-1451884758.jpg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857620" y="142852"/>
            <a:ext cx="5019675" cy="638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Использование загадок о транспорте, скороговорок и коротких стихов.</a:t>
            </a:r>
            <a:endParaRPr lang="ru-RU" dirty="0"/>
          </a:p>
        </p:txBody>
      </p:sp>
      <p:pic>
        <p:nvPicPr>
          <p:cNvPr id="4" name="Содержимое 3" descr="http://www.maam.ru/upload/blogs/detsad-242509-1451884780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073482" y="1554163"/>
            <a:ext cx="5149436" cy="4525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Настольно-дидактические игры: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.  «Доскажи словечко», «Отгадай название транспорта по первому и последнему звуку», «Расставь машины по гаражам» </a:t>
            </a:r>
            <a:r>
              <a:rPr lang="ru-RU" b="1" dirty="0" smtClean="0"/>
              <a:t>(«</a:t>
            </a:r>
            <a:r>
              <a:rPr lang="ru-RU" b="1" dirty="0" smtClean="0"/>
              <a:t>Сколько машин нарисовано на картинке», «Найди отличия», Кто чем управляет (закрепление знаний о профессиях на транспорте, «Собери машину», «Что запрещено, а что разрешено», «Будь внимательным</a:t>
            </a:r>
            <a:r>
              <a:rPr lang="ru-RU" b="1" dirty="0" smtClean="0"/>
              <a:t>».</a:t>
            </a:r>
            <a:endParaRPr lang="ru-RU" dirty="0"/>
          </a:p>
        </p:txBody>
      </p:sp>
      <p:pic>
        <p:nvPicPr>
          <p:cNvPr id="4" name="Рисунок 3" descr="http://www.maam.ru/upload/blogs/detsad-242509-1451884910.jpg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4290"/>
            <a:ext cx="4276725" cy="6419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158</TotalTime>
  <Words>296</Words>
  <Application>Microsoft Office PowerPoint</Application>
  <PresentationFormat>Экран (4:3)</PresentationFormat>
  <Paragraphs>31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Гражданско-патриотическое воспитание детей дошкольного возраста. «ТРАНСПОРТ НАШЕГО ГОРОДА»  Средняя группа</vt:lpstr>
      <vt:lpstr>Актуальность. Дети, особенно мальчики, которых, знают названия многих видов транспорта, но многие из них недостаточно осведомлены о транспорте нашего города, его значение для жизни людей. В речи детей редко встречаются слова, обобщающие названия транспорта. Не все дети смогли объяснить назначение разных машин, их функции, составить рассказ даже об игрушечной машинке, словарь детей был ограничен.</vt:lpstr>
      <vt:lpstr>Ожидаемый результат. Участие детей в проекте позволит: - закрепить знания детей о транспорте нашего города (названия, назначение транспорта, его польза для жителей города); - пополнит словарь детей различными частями речи (по теме проекта); - совершенствовать диалогическую и монологическую форму речи, тем самым повысит речевую активность детей; - позволит воспитать уважение к людям, работающим на транспорте. </vt:lpstr>
      <vt:lpstr>Цель проекта - расширить и систематизировать знания детей о транспорте нашего города. </vt:lpstr>
      <vt:lpstr>Работа с родителями: </vt:lpstr>
      <vt:lpstr>Безопасность на дороге</vt:lpstr>
      <vt:lpstr>Чтение художественной литературы: </vt:lpstr>
      <vt:lpstr>Использование загадок о транспорте, скороговорок и коротких стихов.</vt:lpstr>
      <vt:lpstr>Настольно-дидактические игры:</vt:lpstr>
      <vt:lpstr>Художественное творчество</vt:lpstr>
      <vt:lpstr>Слайд 11</vt:lpstr>
      <vt:lpstr>Подвижные игры: «Веселый поезд», «Красный и зелёный», «Зажги светофор».</vt:lpstr>
      <vt:lpstr>Достигнутый результат: 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Фролова</dc:creator>
  <cp:lastModifiedBy>111</cp:lastModifiedBy>
  <cp:revision>11</cp:revision>
  <dcterms:created xsi:type="dcterms:W3CDTF">2016-11-27T15:59:44Z</dcterms:created>
  <dcterms:modified xsi:type="dcterms:W3CDTF">2016-11-30T11:36:45Z</dcterms:modified>
</cp:coreProperties>
</file>