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300" r:id="rId2"/>
    <p:sldId id="301" r:id="rId3"/>
    <p:sldId id="330" r:id="rId4"/>
    <p:sldId id="305" r:id="rId5"/>
    <p:sldId id="306" r:id="rId6"/>
    <p:sldId id="322" r:id="rId7"/>
    <p:sldId id="307" r:id="rId8"/>
    <p:sldId id="312" r:id="rId9"/>
    <p:sldId id="317" r:id="rId10"/>
    <p:sldId id="319" r:id="rId11"/>
    <p:sldId id="320" r:id="rId12"/>
    <p:sldId id="321" r:id="rId13"/>
    <p:sldId id="323" r:id="rId14"/>
    <p:sldId id="324" r:id="rId15"/>
    <p:sldId id="329" r:id="rId16"/>
    <p:sldId id="326" r:id="rId17"/>
    <p:sldId id="328" r:id="rId18"/>
    <p:sldId id="331" r:id="rId19"/>
    <p:sldId id="327" r:id="rId20"/>
    <p:sldId id="30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909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909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09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0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910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910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0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1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2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3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4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5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6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17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7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8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19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0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1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2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2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2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2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3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923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3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24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924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924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9243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244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9245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0C0DEE67-48D0-473C-A962-D9A392EEC2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6613-A646-49E1-9B2D-5582CC3A92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A4C2D-54C1-41CD-BA28-0F9986D19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BB30C-C0D1-4D9F-9253-8F6EA9DD6C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91AC7-C2E6-4879-A6F5-A28794E33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2585D-B775-499C-990D-3E5B829CA8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C8966-21DF-471B-91BC-11531DB8C8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08FD0-442A-48E1-BD3D-21EFEE6D58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46F8F-3829-4B09-A697-63E9722D4F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44E13-AA4E-4851-9F2F-4EFD010A3A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2A747-2F52-4CB8-9965-4D56F8F69B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88067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88068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69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0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1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2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3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4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5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6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7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8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79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080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8081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88082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3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4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5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6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7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8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89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0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1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2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3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4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5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6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7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8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099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0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1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2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3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4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5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6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7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8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09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0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1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2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3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4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5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6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7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8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19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0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1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2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3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4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5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6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7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8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29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0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1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2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3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4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5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6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7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8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39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0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1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2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3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4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5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146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7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8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49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0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1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2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3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4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5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6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7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8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59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0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1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2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3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4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5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6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7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8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69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0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1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2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3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4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5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6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7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8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79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0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1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2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3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4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5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6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7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8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89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0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1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2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3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4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5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6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7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8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199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200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201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202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3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4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5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6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7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8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09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10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11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212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8213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14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1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21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821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821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821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8822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0FB48E00-62B6-4C50-8315-5D9E855D1791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822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0_17758_705a5e7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00188"/>
            <a:ext cx="6477000" cy="4510087"/>
          </a:xfrm>
          <a:prstGeom prst="rect">
            <a:avLst/>
          </a:prstGeom>
          <a:noFill/>
        </p:spPr>
      </p:pic>
      <p:pic>
        <p:nvPicPr>
          <p:cNvPr id="138246" name="Picture 6" descr="ANd9GcTG3eq5XexZGjphWw_Bn-0ug41_nBqaBL0Q2X6X9874fBokPU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114800" cy="2736850"/>
          </a:xfrm>
          <a:prstGeom prst="rect">
            <a:avLst/>
          </a:prstGeom>
          <a:noFill/>
        </p:spPr>
      </p:pic>
      <p:pic>
        <p:nvPicPr>
          <p:cNvPr id="138250" name="Picture 10" descr="photo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35475"/>
            <a:ext cx="2743200" cy="2193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1selection-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010400" cy="4649788"/>
          </a:xfrm>
          <a:prstGeom prst="rect">
            <a:avLst/>
          </a:prstGeom>
          <a:noFill/>
        </p:spPr>
      </p:pic>
      <p:pic>
        <p:nvPicPr>
          <p:cNvPr id="164867" name="Picture 3" descr="IMG_18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3143250"/>
            <a:ext cx="5572125" cy="3714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228600"/>
            <a:ext cx="2060575" cy="609600"/>
          </a:xfrm>
        </p:spPr>
        <p:txBody>
          <a:bodyPr/>
          <a:lstStyle/>
          <a:p>
            <a:r>
              <a:rPr lang="ru-RU"/>
              <a:t>Кирка</a:t>
            </a:r>
          </a:p>
        </p:txBody>
      </p:sp>
      <p:pic>
        <p:nvPicPr>
          <p:cNvPr id="165891" name="Picture 3" descr="13selection-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696200" cy="5772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2136775" cy="609600"/>
          </a:xfrm>
        </p:spPr>
        <p:txBody>
          <a:bodyPr/>
          <a:lstStyle/>
          <a:p>
            <a:r>
              <a:rPr lang="ru-RU"/>
              <a:t>Кувалда</a:t>
            </a:r>
          </a:p>
        </p:txBody>
      </p:sp>
      <p:pic>
        <p:nvPicPr>
          <p:cNvPr id="168963" name="Picture 3" descr="14selection-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8600"/>
            <a:ext cx="4267200" cy="6400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762000"/>
            <a:ext cx="3660775" cy="838200"/>
          </a:xfrm>
        </p:spPr>
        <p:txBody>
          <a:bodyPr/>
          <a:lstStyle/>
          <a:p>
            <a:r>
              <a:rPr lang="ru-RU"/>
              <a:t>Совки, скребки</a:t>
            </a:r>
          </a:p>
        </p:txBody>
      </p:sp>
      <p:pic>
        <p:nvPicPr>
          <p:cNvPr id="171011" name="Picture 3" descr="ANd9GcTbMGl8iHw9FU6gkh4jQuZhLVrcqdwDNyTuTaXRX7qmCluz46b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0"/>
            <a:ext cx="4953000" cy="3540125"/>
          </a:xfrm>
          <a:prstGeom prst="rect">
            <a:avLst/>
          </a:prstGeom>
          <a:noFill/>
        </p:spPr>
      </p:pic>
      <p:pic>
        <p:nvPicPr>
          <p:cNvPr id="171012" name="Picture 4" descr="18_29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066800"/>
            <a:ext cx="2743200" cy="1295400"/>
          </a:xfrm>
        </p:spPr>
        <p:txBody>
          <a:bodyPr/>
          <a:lstStyle/>
          <a:p>
            <a:r>
              <a:rPr lang="ru-RU"/>
              <a:t>Щетки, кисточки</a:t>
            </a:r>
          </a:p>
        </p:txBody>
      </p:sp>
      <p:pic>
        <p:nvPicPr>
          <p:cNvPr id="172035" name="Picture 3" descr="16selection-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0"/>
            <a:ext cx="6019800" cy="3994150"/>
          </a:xfrm>
          <a:prstGeom prst="rect">
            <a:avLst/>
          </a:prstGeom>
          <a:noFill/>
        </p:spPr>
      </p:pic>
      <p:pic>
        <p:nvPicPr>
          <p:cNvPr id="172037" name="Picture 5" descr="lagutniki_raskopka_kurgana_30_09_2008_g_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3046413"/>
            <a:ext cx="5105400" cy="38115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7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7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3243_b_1290188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600325"/>
            <a:ext cx="5791200" cy="4257675"/>
          </a:xfrm>
          <a:prstGeom prst="rect">
            <a:avLst/>
          </a:prstGeom>
          <a:noFill/>
        </p:spPr>
      </p:pic>
      <p:pic>
        <p:nvPicPr>
          <p:cNvPr id="180229" name="Picture 5" descr="&amp;Rcy;&amp;acy;&amp;bcy;&amp;ocy;&amp;tcy;&amp;acy; &amp;scy; &amp;acy;&amp;rcy;&amp;khcy;&amp;iecy;&amp;ocy;&amp;lcy;&amp;ocy;&amp;gcy;&amp;icy;&amp;chcy;&amp;iecy;&amp;scy;&amp;kcy;&amp;icy;&amp;mcy;&amp;icy; &amp;ncy;&amp;acy;&amp;khcy;&amp;ocy;&amp;dcy;&amp;kcy;&amp;acy;&amp;mcy;&amp;icy;. &amp;Scy;&amp;lcy;&amp;iecy;&amp;vcy;&amp;acy; – &amp;rcy;&amp;iecy;&amp;kcy;&amp;tcy;&amp;ocy;&amp;rcy; &amp;Mcy;&amp;Gcy;&amp;Ocy;&amp;Scy;&amp;Gcy;&amp;Icy; &amp;Acy;. &amp;Bcy;. &amp;Mcy;&amp;acy;&amp;zcy;&amp;ucy;&amp;rcy;&amp;ocy;&amp;vcy;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1286532219_08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10210800" cy="6861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ar_usad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9800" cy="6824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79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krae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6" name="Picture 4" descr="73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40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057400"/>
          </a:xfrm>
        </p:spPr>
        <p:txBody>
          <a:bodyPr/>
          <a:lstStyle/>
          <a:p>
            <a:r>
              <a:rPr lang="ru-RU" sz="3600" b="1"/>
              <a:t>Профессия –</a:t>
            </a:r>
            <a:r>
              <a:rPr lang="ru-RU" b="1"/>
              <a:t> </a:t>
            </a:r>
            <a:br>
              <a:rPr lang="ru-RU" b="1"/>
            </a:br>
            <a:r>
              <a:rPr lang="ru-RU" sz="6600" b="1"/>
              <a:t>археолог</a:t>
            </a:r>
            <a:r>
              <a:rPr lang="ru-RU"/>
              <a:t> </a:t>
            </a:r>
          </a:p>
        </p:txBody>
      </p:sp>
      <p:pic>
        <p:nvPicPr>
          <p:cNvPr id="139267" name="Picture 3" descr="v_ukr_chernue_arh_prodavali_drevnie_ukrashe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19400"/>
            <a:ext cx="5638800" cy="3759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musei_istoriko-arheologicheskiy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86400" cy="3852863"/>
          </a:xfrm>
          <a:prstGeom prst="rect">
            <a:avLst/>
          </a:prstGeom>
          <a:noFill/>
        </p:spPr>
      </p:pic>
      <p:pic>
        <p:nvPicPr>
          <p:cNvPr id="146437" name="Picture 5" descr="news-22102010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0_17758_705a5e7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500188"/>
            <a:ext cx="6477000" cy="4510087"/>
          </a:xfrm>
          <a:prstGeom prst="rect">
            <a:avLst/>
          </a:prstGeom>
          <a:noFill/>
        </p:spPr>
      </p:pic>
      <p:pic>
        <p:nvPicPr>
          <p:cNvPr id="181251" name="Picture 3" descr="ANd9GcTG3eq5XexZGjphWw_Bn-0ug41_nBqaBL0Q2X6X9874fBokPUu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114800" cy="2736850"/>
          </a:xfrm>
          <a:prstGeom prst="rect">
            <a:avLst/>
          </a:prstGeom>
          <a:noFill/>
        </p:spPr>
      </p:pic>
      <p:pic>
        <p:nvPicPr>
          <p:cNvPr id="181252" name="Picture 4" descr="photo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35475"/>
            <a:ext cx="2743200" cy="2193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arheog_grodno-v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4329113" cy="5334000"/>
          </a:xfrm>
          <a:prstGeom prst="rect">
            <a:avLst/>
          </a:prstGeom>
          <a:noFill/>
        </p:spPr>
      </p:pic>
      <p:pic>
        <p:nvPicPr>
          <p:cNvPr id="143365" name="Picture 5" descr="24_29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3930650" cy="5905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1" name="Picture 7" descr="08"/>
          <p:cNvPicPr>
            <a:picLocks noChangeAspect="1" noChangeArrowheads="1"/>
          </p:cNvPicPr>
          <p:nvPr/>
        </p:nvPicPr>
        <p:blipFill>
          <a:blip r:embed="rId2"/>
          <a:srcRect r="12756"/>
          <a:stretch>
            <a:fillRect/>
          </a:stretch>
        </p:blipFill>
        <p:spPr bwMode="auto">
          <a:xfrm>
            <a:off x="0" y="0"/>
            <a:ext cx="3581400" cy="2736850"/>
          </a:xfrm>
          <a:prstGeom prst="rect">
            <a:avLst/>
          </a:prstGeom>
          <a:noFill/>
        </p:spPr>
      </p:pic>
      <p:pic>
        <p:nvPicPr>
          <p:cNvPr id="144392" name="Picture 8" descr="ANd9GcQchvqOlFw8k7BvJnlEE_V4Vj6UJY8XHv-hFARBx_-SatGvwtB4bw"/>
          <p:cNvPicPr>
            <a:picLocks noChangeAspect="1" noChangeArrowheads="1"/>
          </p:cNvPicPr>
          <p:nvPr/>
        </p:nvPicPr>
        <p:blipFill>
          <a:blip r:embed="rId3"/>
          <a:srcRect l="13133"/>
          <a:stretch>
            <a:fillRect/>
          </a:stretch>
        </p:blipFill>
        <p:spPr bwMode="auto">
          <a:xfrm>
            <a:off x="6096000" y="228600"/>
            <a:ext cx="2857500" cy="2474913"/>
          </a:xfrm>
          <a:prstGeom prst="rect">
            <a:avLst/>
          </a:prstGeom>
          <a:noFill/>
        </p:spPr>
      </p:pic>
      <p:pic>
        <p:nvPicPr>
          <p:cNvPr id="144393" name="Picture 9" descr="6c7b1cb3d668795d9e864696cf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895600"/>
            <a:ext cx="2209800" cy="3743325"/>
          </a:xfrm>
          <a:prstGeom prst="rect">
            <a:avLst/>
          </a:prstGeom>
          <a:noFill/>
        </p:spPr>
      </p:pic>
      <p:pic>
        <p:nvPicPr>
          <p:cNvPr id="144397" name="Picture 13" descr="ANd9GcQzT8s0TB_bzlPMOc0IAPaWHTBGcGkSO0golmecEkctPs9zVzPD7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402013"/>
            <a:ext cx="4114800" cy="3455987"/>
          </a:xfrm>
          <a:prstGeom prst="rect">
            <a:avLst/>
          </a:prstGeom>
          <a:noFill/>
        </p:spPr>
      </p:pic>
      <p:sp>
        <p:nvSpPr>
          <p:cNvPr id="144398" name="WordArt 14"/>
          <p:cNvSpPr>
            <a:spLocks noChangeArrowheads="1" noChangeShapeType="1" noTextEdit="1"/>
          </p:cNvSpPr>
          <p:nvPr/>
        </p:nvSpPr>
        <p:spPr bwMode="auto">
          <a:xfrm>
            <a:off x="2895600" y="2438400"/>
            <a:ext cx="3505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Предметы </a:t>
            </a:r>
          </a:p>
          <a:p>
            <a:pPr algn="ctr"/>
            <a:r>
              <a:rPr lang="ru-RU" sz="2800" b="1" kern="10">
                <a:ln w="9525">
                  <a:noFill/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rPr>
              <a:t>старины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ar_nahod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23813"/>
            <a:ext cx="10287000" cy="6834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2" name="Picture 4" descr="10selection-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1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Орудия труда археолога</a:t>
            </a:r>
          </a:p>
        </p:txBody>
      </p:sp>
      <p:sp>
        <p:nvSpPr>
          <p:cNvPr id="16077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295400"/>
            <a:ext cx="4194175" cy="609600"/>
          </a:xfrm>
        </p:spPr>
        <p:txBody>
          <a:bodyPr/>
          <a:lstStyle/>
          <a:p>
            <a:r>
              <a:rPr lang="ru-RU"/>
              <a:t>Штыковая лопата</a:t>
            </a:r>
          </a:p>
        </p:txBody>
      </p:sp>
      <p:sp>
        <p:nvSpPr>
          <p:cNvPr id="16077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029200" y="6096000"/>
            <a:ext cx="3813175" cy="533400"/>
          </a:xfrm>
        </p:spPr>
        <p:txBody>
          <a:bodyPr/>
          <a:lstStyle/>
          <a:p>
            <a:r>
              <a:rPr lang="ru-RU"/>
              <a:t>Совковая лопата</a:t>
            </a:r>
          </a:p>
        </p:txBody>
      </p:sp>
      <p:pic>
        <p:nvPicPr>
          <p:cNvPr id="160775" name="Picture 7" descr="2selection-t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81200"/>
            <a:ext cx="3098800" cy="4648200"/>
          </a:xfrm>
          <a:prstGeom prst="rect">
            <a:avLst/>
          </a:prstGeom>
          <a:noFill/>
        </p:spPr>
      </p:pic>
      <p:pic>
        <p:nvPicPr>
          <p:cNvPr id="160776" name="Picture 8" descr="5selection-to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19200"/>
            <a:ext cx="3543300" cy="472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60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60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60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2" grpId="0"/>
      <p:bldP spid="160773" grpId="0" build="p"/>
      <p:bldP spid="160774" grpId="0" build="p"/>
    </p:bldLst>
  </p:timing>
</p:sld>
</file>

<file path=ppt/theme/theme1.xml><?xml version="1.0" encoding="utf-8"?>
<a:theme xmlns:a="http://schemas.openxmlformats.org/drawingml/2006/main" name="Граница">
  <a:themeElements>
    <a:clrScheme name="Граница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262</TotalTime>
  <Words>19</Words>
  <Application>Microsoft PowerPoint</Application>
  <PresentationFormat>Экран (4:3)</PresentationFormat>
  <Paragraphs>10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Tahoma</vt:lpstr>
      <vt:lpstr>Times New Roman</vt:lpstr>
      <vt:lpstr>Wingdings</vt:lpstr>
      <vt:lpstr>Граница</vt:lpstr>
      <vt:lpstr>Слайд 1</vt:lpstr>
      <vt:lpstr>Профессия –  археолог </vt:lpstr>
      <vt:lpstr>Слайд 3</vt:lpstr>
      <vt:lpstr>Слайд 4</vt:lpstr>
      <vt:lpstr>Слайд 5</vt:lpstr>
      <vt:lpstr>Слайд 6</vt:lpstr>
      <vt:lpstr>Слайд 7</vt:lpstr>
      <vt:lpstr>Слайд 8</vt:lpstr>
      <vt:lpstr>Орудия труда археолога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Археолог</dc:title>
  <dc:creator>Верочка</dc:creator>
  <cp:lastModifiedBy>111</cp:lastModifiedBy>
  <cp:revision>7</cp:revision>
  <cp:lastPrinted>1601-01-01T00:00:00Z</cp:lastPrinted>
  <dcterms:created xsi:type="dcterms:W3CDTF">1601-01-01T00:00:00Z</dcterms:created>
  <dcterms:modified xsi:type="dcterms:W3CDTF">2018-03-21T08:07:38Z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