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5" r:id="rId9"/>
    <p:sldId id="266" r:id="rId10"/>
    <p:sldId id="267" r:id="rId11"/>
    <p:sldId id="264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24" autoAdjust="0"/>
  </p:normalViewPr>
  <p:slideViewPr>
    <p:cSldViewPr>
      <p:cViewPr varScale="1">
        <p:scale>
          <a:sx n="86" d="100"/>
          <a:sy n="86" d="100"/>
        </p:scale>
        <p:origin x="9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72DF-A922-451E-8B52-72890E70D139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8644-A5B0-49A7-B914-A87C60849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8644-A5B0-49A7-B914-A87C608498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8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555" y="476672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такой  БИБЛИОТЕКАРЬ?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466545"/>
            <a:ext cx="5904656" cy="345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кто был в библиотеке?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600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357430"/>
            <a:ext cx="2286016" cy="305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685363-Векторные-иллюстрации-Мальчик-читает-книг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357430"/>
            <a:ext cx="2286016" cy="304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скачанные файлы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357430"/>
            <a:ext cx="2500330" cy="302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42976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Миша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что мы возьмем в библиотеке?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0027-030-Pi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928802"/>
            <a:ext cx="2643206" cy="196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89120-12060215334556-e137846762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000240"/>
            <a:ext cx="2857520" cy="190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143380"/>
            <a:ext cx="24288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000504"/>
            <a:ext cx="1928826" cy="257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что лишнее?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73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071942"/>
            <a:ext cx="2916281" cy="222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скачанные файлы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214578" cy="224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качанные файлы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357298"/>
            <a:ext cx="175726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какое слово?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1214446" cy="162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скачанные файлы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s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785926"/>
            <a:ext cx="155607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ages (4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785926"/>
            <a:ext cx="119932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1785926"/>
            <a:ext cx="1096317" cy="1677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71538" y="4429132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429132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4357694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357694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4286256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профессию - библиотекарь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428868"/>
            <a:ext cx="217450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rofessii-v-kartinka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428868"/>
            <a:ext cx="223632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428868"/>
            <a:ext cx="267658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_perom —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143116"/>
            <a:ext cx="7715304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90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работник библиотеки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скачанные файлы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6500858" cy="430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00042"/>
            <a:ext cx="5456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профессия очень 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интересная и нужная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pic_t_rea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643182"/>
            <a:ext cx="79107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594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этой профессии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92880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Любят читать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reading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153997" cy="306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40" y="400050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Имеют широкий кругозор и хорошую память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__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340792"/>
            <a:ext cx="3000396" cy="314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Библиотекарь знает, в каком месте находится любая книга в библиотеке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214818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поможет читателю быстро сориентироваться в мире книг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mediacirculationde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2"/>
            <a:ext cx="3143272" cy="409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14422"/>
            <a:ext cx="2500330" cy="263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ГЛАВНОЕ,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библиотекарь знает цену книги и относиться к ней с глубоким УВАЖЕНИЕМ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500306"/>
            <a:ext cx="650085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2152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ТЕПЕРЬ НЕМНОГО ПОИГРАЕМ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5864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643182"/>
            <a:ext cx="3143272" cy="379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«Части – целое»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5) — копия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159951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3214686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Обложка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785926"/>
            <a:ext cx="1500198" cy="171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86512" y="3929066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скачанные файлы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14422"/>
            <a:ext cx="1571636" cy="220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3429000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nerzh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928802"/>
            <a:ext cx="2000264" cy="143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86050" y="3857628"/>
            <a:ext cx="2286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929198"/>
            <a:ext cx="7643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ПОЛУЧАЕТСЯ?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00"/>
                            </p:stCondLst>
                            <p:childTnLst>
                              <p:par>
                                <p:cTn id="9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00042"/>
            <a:ext cx="3429024" cy="413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4414" y="4786322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115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User pc</cp:lastModifiedBy>
  <cp:revision>41</cp:revision>
  <dcterms:created xsi:type="dcterms:W3CDTF">2016-01-15T19:45:53Z</dcterms:created>
  <dcterms:modified xsi:type="dcterms:W3CDTF">2018-03-18T14:17:09Z</dcterms:modified>
</cp:coreProperties>
</file>