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0" r:id="rId2"/>
    <p:sldId id="276" r:id="rId3"/>
    <p:sldId id="272" r:id="rId4"/>
    <p:sldId id="269" r:id="rId5"/>
    <p:sldId id="268" r:id="rId6"/>
    <p:sldId id="277" r:id="rId7"/>
    <p:sldId id="278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68641-AD63-43FA-815B-3D1DA817899B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C4AEE-5175-40CD-843A-D4BC2B039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9C648-C0CE-4B71-91C9-8C7F53F5BE35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75032-4798-4C3E-A321-60096F4CB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2CFA9-7FE3-46B4-B9B7-AA3AA6AC73F5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DA945-C5AE-4F03-BD4E-506A89E55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5206E-69EE-4B25-8AB4-6258F1786B3B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AA6D9-C546-410E-8F80-D146C3D0D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63537-455D-40D6-A328-FEF5A0F998FE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BAC90-1878-4351-87E3-15AFA2846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A990-699A-47FC-92F1-FCD25182D63B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C0EAD-088D-4BBF-A9F4-64FE337CE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91761-0826-471E-ADBD-46795FBA66F8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C745-C96F-4322-8D7D-2807B9B2D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F6628-E0B8-4984-9C6E-569FF27D5B85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AB47B-7DCB-4711-B2C6-47E0E6E39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D9FBA-3B8D-4BFA-879D-FD4F2D30866A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3D5F1-1D40-4764-AB06-FDD2E8C2C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BC9B-46DC-4953-BCC3-65DA9D539F84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B7F5-3E8E-44AC-9193-EDE5690A1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EA1DA-0308-4B25-982E-D5D553B3EE3A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8A1D1-DB39-4C6E-A4DC-C9732FA3E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315439-2012-437D-9757-C7AFAD4BB27C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E2681B-FB8F-4120-BA7F-FBB085AD1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рямоугольник 3"/>
          <p:cNvSpPr>
            <a:spLocks noChangeArrowheads="1"/>
          </p:cNvSpPr>
          <p:nvPr/>
        </p:nvSpPr>
        <p:spPr bwMode="auto">
          <a:xfrm>
            <a:off x="642910" y="214290"/>
            <a:ext cx="80724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 Профессия</a:t>
            </a:r>
          </a:p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модельер - дизайнер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dirty="0"/>
          </a:p>
        </p:txBody>
      </p:sp>
      <p:pic>
        <p:nvPicPr>
          <p:cNvPr id="2054" name="Picture 6" descr="https://dalaman.kz/images/detailed/4/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00306"/>
            <a:ext cx="6215106" cy="3729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Дизайнер одеж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48" y="1142984"/>
            <a:ext cx="3333752" cy="442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857884" cy="6643709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Модельер-дизайнер...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занимается созданием новых моделей одежды, белья, обуви, аксессуаров и головных уборов. </a:t>
            </a:r>
          </a:p>
          <a:p>
            <a:pPr>
              <a:buFont typeface="Arial" charset="0"/>
              <a:buNone/>
            </a:pPr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	При этом модельеру необходимо учитывать тенденции моды, возрастные особенности и потребности тех, кто будет «носить» на себе их идеи, климатические особенности региона и времена года. Те модельеры, которые очень успешны , их имена известны всем открывают свои ДОМА МОДЫ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-214346" y="0"/>
            <a:ext cx="6429420" cy="6126163"/>
          </a:xfrm>
        </p:spPr>
        <p:txBody>
          <a:bodyPr/>
          <a:lstStyle/>
          <a:p>
            <a:pPr eaLnBrk="1" hangingPunct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модельеру - дизайнеру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иметь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оригинальный, нетрадиционный взгляд на ситуации, предметы;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умение видеть готовый продукт целиком;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коммуникабельность;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умение слушать и слышать запрос клиента;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умение подходить к любой задаче творчески,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усидчивость — иногда приходится по нескольку раз переделывать одно и то же;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трудолюбие — необходима постоянная практика, только так может оттачиваться мастерство;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терпение — даже в случае неудачи не стоит опускать руки, нужно идти вперед, несмотря ни на что, преодолевая все препятствия на своем пути.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t0.gstatic.com/images?q=tbn:ANd9GcQc2EP5glM5Fm3V_1zliynC2DkvYkYOia2Xh3_u6IJ499_yfKy6JLoM-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28604"/>
            <a:ext cx="22923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http://t3.gstatic.com/images?q=tbn:ANd9GcSChmJ1TQ2pBC4GAjNKpJkZSE-3aFQWeFBTcJ4i0JXKRzGBFettqsEIlPd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2643188"/>
            <a:ext cx="27146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Дизайнер — одна из самых престижных и высокооплачиваемых профессий на сегодняшний день. Еще бы, кто как не дизайнеры делают нашу жизнь красивее. А экономить на красоте мало кому хочется.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http://www.piponchik.ru/images/publications/223/136_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3116"/>
            <a:ext cx="6477000" cy="372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www.tvoeobuchenie.ru/wp-content/uploads/kak-i-gde-vybrat-shkolu-modelerov-s-ustrojstvom-n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6" name="Содержимое 2"/>
          <p:cNvSpPr txBox="1">
            <a:spLocks/>
          </p:cNvSpPr>
          <p:nvPr/>
        </p:nvSpPr>
        <p:spPr bwMode="auto">
          <a:xfrm>
            <a:off x="0" y="3429000"/>
            <a:ext cx="871540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Модельер - дизайнер-это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изобретатель. Он придумывает, предлагает детали модели одежды,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художественные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дополнения, которых не было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раньше. Умение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сделать эскиз,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передающий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богатство тканей, неожиданный силуэт или особенности деталей - основа его работы. При создании оригинального образа или разработки стиля дизайнер использует собственные наработки или предложенные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кутюрье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модных показах. Главное - авторская идея.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8" descr="http://t3.gstatic.com/images?q=tbn:ANd9GcQ64HCK1Pcd58vNWdZlime3mT8kLPhdMIlL6EfGd4wKGDSzxp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285750"/>
            <a:ext cx="40052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ttp://t1.gstatic.com/images?q=tbn:ANd9GcTAt-k_A1YUUEAc-E7KS9MI6eb2yZhntRg5Aj7N6muLB6bwRZcJ9p0ALjy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2613" y="285750"/>
            <a:ext cx="46085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Содержимое 2"/>
          <p:cNvSpPr txBox="1">
            <a:spLocks/>
          </p:cNvSpPr>
          <p:nvPr/>
        </p:nvSpPr>
        <p:spPr bwMode="auto">
          <a:xfrm>
            <a:off x="214313" y="428624"/>
            <a:ext cx="3929059" cy="378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современной жизни каждый человек хочет и стремится быть индивидуальным. Помочь ему в этом может модельер-дизайнер, поэтому возникла необходимость в его услугах. Модельер-дизайнер как художник реализует свой замысел не только красками на холсте, но и с помощью самых разных материалов: лоскутов ткани, тесьмы, кружева, ремней и пряжек, бусин, бисера и многого другого, порой неожиданного, тем самым, неся эстетическое начало прямо в нашу жизнь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3" name="Picture 7" descr="https://img3.stockfresh.com/files/a/artisticco/m/79/2756031_stock-photo-fashion-designer-at-wo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500042"/>
            <a:ext cx="4189596" cy="2786082"/>
          </a:xfrm>
          <a:prstGeom prst="rect">
            <a:avLst/>
          </a:prstGeom>
          <a:noFill/>
        </p:spPr>
      </p:pic>
      <p:pic>
        <p:nvPicPr>
          <p:cNvPr id="9225" name="Picture 9" descr="http://italyo.ru/wp-content/uploads/jil-sander-summer-20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714752"/>
            <a:ext cx="4167173" cy="2476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109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Дизайнер — одна из самых престижных и высокооплачиваемых профессий на сегодняшний день. Еще бы, кто как не дизайнеры делают нашу жизнь красивее. А экономить на красоте мало кому хочется. 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root</dc:creator>
  <cp:lastModifiedBy>111</cp:lastModifiedBy>
  <cp:revision>57</cp:revision>
  <dcterms:created xsi:type="dcterms:W3CDTF">2014-04-27T10:31:43Z</dcterms:created>
  <dcterms:modified xsi:type="dcterms:W3CDTF">2018-03-19T10:56:42Z</dcterms:modified>
</cp:coreProperties>
</file>