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C2B1C-D314-4064-88C9-3F62CA04467C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3EF42-6500-4D90-A2B2-589A4BB896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704692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801E0-BDE5-4CA4-90AF-2B31C8DF1F24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4D537-27A6-4041-8916-C4E726E4E9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4506019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AE504-B452-4502-975B-5303CB2905CA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6A7A3-063C-4BE3-B7B5-262ABD9817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480890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F1A74-B5F4-42B3-A721-7E4F291E0236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A1498-B385-44BC-839C-3ABBDA42FF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508249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BBBA3-041B-4838-A615-116A190E1165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AE93-2655-40ED-805C-AD6421B712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2892426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F714D-F8D0-4156-AA34-EAF702E15FCD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CC31D-7203-4439-9240-C86358A0D0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7701727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1618D-6952-4FF3-84D7-8B3C32950AFC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72252-8CE6-4B07-8BBD-232AA748E6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3782253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FCF9-0181-45C0-8484-E63264DA29D9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1DE82-FACB-4161-8D0F-B2455874B2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3902192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2A5A9-6AEE-4830-B658-AF14C814F0A0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5D53D-F8E8-43C3-A760-67BDEFE510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5510721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2E55D-7E8C-417D-881C-5CC80871AD67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B9818-DCEE-4C79-9499-522AA046A9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5631358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9C17B-E886-43F9-B0D4-EC9E29358B39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68E10-BF0A-4A34-9AC0-32A8076100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8743337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E597C9-6BB1-45EA-A242-88288D30C584}" type="datetimeFigureOut">
              <a:rPr lang="ru-RU"/>
              <a:pPr>
                <a:defRPr/>
              </a:pPr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F100E77-2613-4153-8640-99DD98A44C6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3648" y="4509120"/>
            <a:ext cx="71922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ПРОФЕССИЯ </a:t>
            </a:r>
            <a:br>
              <a:rPr lang="ru-RU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СТРОИТЕЛЬ</a:t>
            </a:r>
            <a:endParaRPr lang="ru-RU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push dir="u"/>
    <p:sndAc>
      <p:stSnd>
        <p:snd r:embed="rId2" name="музыка стройки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  <p:sndAc>
      <p:stSnd>
        <p:snd r:embed="rId2" name="вьюга в Антарктиде 9с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2" descr="строители (14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875" y="4608513"/>
            <a:ext cx="2714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дверь-хлоп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1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  <p:sndAc>
      <p:stSnd>
        <p:snd r:embed="rId2" name="музыка стройки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ircle/>
    <p:sndAc>
      <p:stSnd>
        <p:snd r:embed="rId2" name="Маляры-потолок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1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trips dir="ld"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1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  <p:sndAc>
      <p:stSnd>
        <p:snd r:embed="rId2" name="строим дом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строим 7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 descr="1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стройка 2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lus/>
    <p:sndAc>
      <p:stSnd>
        <p:snd r:embed="rId2" name="Мы хотим строить дом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newsflash/>
    <p:sndAc>
      <p:stSnd>
        <p:snd r:embed="rId2" name="строим дом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2" descr="431696801_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6336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/>
    <p:sndAc>
      <p:stSnd>
        <p:snd r:embed="rId2" name="экскаватор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r"/>
    <p:sndAc>
      <p:stSnd>
        <p:snd r:embed="rId2" name="стройка 1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  <p:sndAc>
      <p:stSnd>
        <p:snd r:embed="rId2" name="бетономешалка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hecker dir="vert"/>
    <p:sndAc>
      <p:stSnd>
        <p:snd r:embed="rId2" name="один кирпич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 descr="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mb dir="vert"/>
    <p:sndAc>
      <p:stSnd>
        <p:snd r:embed="rId2" name="стройка 2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  <p:sndAc>
      <p:stSnd>
        <p:snd r:embed="rId2" name="строим дом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Профессия строитель.</dc:subject>
  <dc:creator>Верочка</dc:creator>
  <cp:lastModifiedBy>User pc</cp:lastModifiedBy>
  <cp:revision>5</cp:revision>
  <dcterms:modified xsi:type="dcterms:W3CDTF">2018-03-19T17:59:45Z</dcterms:modified>
</cp:coreProperties>
</file>